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098B1-2E1D-C20A-08A6-FC3391A79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53E2AE-00AE-8EBE-9AF7-1556A6F18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A45E4-618F-83DB-9A8E-48FCECA01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1CD474-9297-2F97-7CD1-E00F8B380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459D04-484A-8657-F64A-609FE5DA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757223-5D3F-F171-BAF9-25281C50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0767ED-BFF7-6D88-98BA-8EE05A384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F98B7F-34A7-149B-C2BF-4FEAA7DCC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2702DB-9149-48F7-F906-A969506D8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C48FBA-6DB8-D07D-76FE-429AF07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92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DD78C09-D8D8-35CB-6E22-8B2D581E9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E62063-40DE-79B5-9960-A04307548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7C1725-9928-B09F-8C61-49B48EF7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9DD7CC-85A0-939B-665B-919E340F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00DEA8-F133-498C-A6FE-6C7CE246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00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80129-2DBF-DC75-AEBC-AB31043D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C98D62-BB3F-A352-F2B3-563B9038B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4AB5C7-EADA-D83F-7319-F0C2FF344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6BBE9-D78D-0190-2670-F3C4A77E8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AEB1FA-591F-6C14-1D79-C68E5CEB8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34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260C33-8151-30EA-026A-87E1ABC8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784F40-6A57-6E0A-6EB8-9B0ECE255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63DC5D-E3B6-CE77-C047-51D97DBAB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6A1678-45DD-C0FC-A300-65F09BB8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744BE9-A051-C1D7-A279-C323A0C2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48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46101D-AF25-E41F-D8A9-69385FBDF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7F6095-520E-8805-48F3-FA499673C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305723-A593-DE9E-41D3-D8D89D243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AE4190-79DE-C368-9B91-C135EDBD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7F1C58-E6F5-C379-6E8F-621E2D7AA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EC9C18-8127-6697-3E69-2D3D5018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08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3DFC4-A041-843F-C6FA-B735F3C2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92BDE4-D71C-4EC5-EAA1-D3A4CB681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627B44-A05E-393E-6D8A-6A1908FD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E6A5759-98ED-851F-B835-4E179E19E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8885D0F-8E4B-D94A-F03E-C65DD8960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2185AF-2D3E-E84B-4E8B-731EC6B5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49B481-4921-8E33-281E-C368074B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1F0B59-A46D-9831-11BD-A67CA5FE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83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8705C-7633-0505-ACD5-658864314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5317BD8-F017-34B7-0F28-2DF238E3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122921F-00B9-EBB2-2EB6-BD175E60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A44E396-9CBA-7501-5BF4-4D9E7B5E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97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B33398-036F-D194-BEDE-FEEB501C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EB60E2-F55A-2648-B5FB-E9FB73D0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FCECB7-1951-B133-6AE8-D7E25F689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64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0840F8-CAFD-002F-7B0F-5DBB47A0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579717-CAFF-6969-DF94-BE966BCC2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B1AA29-E41D-D910-7F00-A0F4D9509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65D2A3-5D2C-B392-57FB-369DBC32F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A12E3B-F365-8DDA-B556-218F5AA42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3C4AD8-71B9-B061-232A-AFA6CA96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0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DAA0D-A410-9F5A-3410-60044DE30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D7B3B84-BF96-6002-FB95-6E3A65E63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4F74BC-0D1A-131B-A34F-0215C44A7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38D57C-43E9-6E86-AEE4-DD785F7D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E07648-8D3D-E6FF-43EC-4DE9DC38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B8830C-2D4A-104A-F445-2BA40F67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24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517F567-9369-0A52-BF66-91F2CF55C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0A2C8D-D7B1-4276-1D81-1E2B0EE5A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85CD66-7B0A-ADFD-6284-A7A6674A6A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FC32-2241-403F-9D15-7B17BBC9EBD9}" type="datetimeFigureOut">
              <a:rPr lang="fr-FR" smtClean="0"/>
              <a:t>10/08/2023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45A819-E2CC-061A-1B99-A05AEA88E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97A40F-8888-D71F-C738-BA8414299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A6DF1-0D48-402F-860D-B50B7FFBAA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7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1CA00C0-6C10-B815-27B3-558B8FE1D0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431" y="609600"/>
            <a:ext cx="8127093" cy="5319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8798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crsb</dc:creator>
  <cp:lastModifiedBy>crsb</cp:lastModifiedBy>
  <cp:revision>2</cp:revision>
  <dcterms:created xsi:type="dcterms:W3CDTF">2023-08-10T07:28:29Z</dcterms:created>
  <dcterms:modified xsi:type="dcterms:W3CDTF">2023-08-10T07:34:01Z</dcterms:modified>
</cp:coreProperties>
</file>