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01A43F-8A1E-6C95-9305-08CB31C58F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92C1B74-972F-2747-3611-126B026C29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90DF99-6FF8-A03D-FC9E-1F5337F0C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13A1-D0D4-44E2-9076-EE8D61312745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08DC37-AA7F-AD74-8A51-5A969E0E1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7583E7-E710-CA26-36E0-8806BBC00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D17A-F9C6-450B-BB42-6CFAC544CD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6169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E0F42C-DC02-CE71-6293-232884399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1C6F43D-62EB-7851-B21E-FD0737299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EBC157-0D27-0BD8-F4D0-97D9A7E64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13A1-D0D4-44E2-9076-EE8D61312745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770C2B-CA4C-4383-8525-621D2C2DE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233BAB-EBF4-6C57-A3A9-E750B753B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D17A-F9C6-450B-BB42-6CFAC544CD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9684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B6B0B83-0A4F-7E1E-441D-09E612B6ED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DA76CD-2929-D0F7-3D30-F08C9AD93E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08D013-E6B3-C6A0-5207-C46E485F5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13A1-D0D4-44E2-9076-EE8D61312745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AF78F1-745B-A826-A7BA-F4D3E448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28D61B-CA0F-CF2D-0CA3-04EDF5CE2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D17A-F9C6-450B-BB42-6CFAC544CD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0385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EB2C33-9187-29C2-35AD-550F0A41D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20D76E-F22F-C822-32C3-33CD57AB3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0CE8EE-FDF9-669D-0ABB-6B01C5D44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13A1-D0D4-44E2-9076-EE8D61312745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D5CE08-604B-09DC-F004-F0073D0BF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CCDE66-45C6-A251-C3D4-E6350E300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D17A-F9C6-450B-BB42-6CFAC544CD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647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65AABF-BB2D-3FE2-6B28-2A0A0DA45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72FDD30-CE68-4B2A-7E6E-66E845BA5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F3F44F-936B-FF6F-686C-F8487E1F8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13A1-D0D4-44E2-9076-EE8D61312745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2797F3-1C17-EC12-3E36-1C4D9CFE7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56650F-01B1-6C90-AEC6-EC7D4B63D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D17A-F9C6-450B-BB42-6CFAC544CD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6505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066F91-122D-E192-8BD9-DA20A439B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531136-E46B-8439-2963-8072512DD0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7476E81-F141-FFFC-E6C9-C101C32BC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379E23-D6B6-9A8A-BB27-3D34AB790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13A1-D0D4-44E2-9076-EE8D61312745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1748A2-D8BA-9C6E-0424-2991C591A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9F5076-D9B0-C672-797A-1E1ADF65F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D17A-F9C6-450B-BB42-6CFAC544CD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68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333826-C73D-E7E1-E345-BE25FE949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BEB374-0081-713D-BE1A-B6F883BAA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DD33BDA-AEB5-57AC-898D-EE6F06F34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3D3DA1C-ADE9-DD45-264D-5D893F7297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6B7A071-32C6-0E0A-CB54-0F28F8873D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297AF51-FA3C-714F-E484-163476952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13A1-D0D4-44E2-9076-EE8D61312745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6CA6182-C8A1-E251-5CBA-3E718F3C5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C1E30F7-E4F2-193B-26B5-9856ECAD9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D17A-F9C6-450B-BB42-6CFAC544CD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477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DC43D4-5DC2-D821-41A0-37796959A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83BCF25-D206-2219-B03F-8CA98FC3B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13A1-D0D4-44E2-9076-EE8D61312745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C84CFB8-08B2-15A6-5A37-F1D977942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41D5063-F8CB-6EE9-EF99-AC1DBA32C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D17A-F9C6-450B-BB42-6CFAC544CD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3353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0EFA8F9-7D35-B049-78CF-69E572BED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13A1-D0D4-44E2-9076-EE8D61312745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BCD9B86-F804-9692-9903-01FF3C2B8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D57F763-B112-F9D2-C391-5E0C376C7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D17A-F9C6-450B-BB42-6CFAC544CD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48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BB81FF-42FA-A03C-A1F4-944D1EEE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6FDE71-B076-9750-0F5B-449886362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331A9BF-3AEE-8D50-C01E-80AC77801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C84C20-F2B3-4D07-EB79-4704ADDA9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13A1-D0D4-44E2-9076-EE8D61312745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CFE674C-50B9-EC08-78C2-4A18FD09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5FC9AF-8481-F48D-1ED9-501247372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D17A-F9C6-450B-BB42-6CFAC544CD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7905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A31500-4E2E-669B-5637-20C3C8C17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7959F81-9572-9DA1-F7F5-A43AFBEC20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15FE69-E569-2C2A-8E69-EE21FAD4C9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E40EDA3-6BC7-2883-D590-8FE70ACB9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13A1-D0D4-44E2-9076-EE8D61312745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C549F6-CC77-762D-1858-69C2B6458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35081C-A3BC-4F19-8447-AC02FB916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D17A-F9C6-450B-BB42-6CFAC544CD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4530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DE8285A-B3E7-8308-FA56-8BE6EB51F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122676-7B60-9AC9-E3D1-76645886B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4C295D-0538-6731-EA1B-5D96486409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713A1-D0D4-44E2-9076-EE8D61312745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422B80-491C-B4FD-42B0-ECFA9D6EF0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DBFF42-FBB1-56CB-3085-2A2D9A8CD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ED17A-F9C6-450B-BB42-6CFAC544CD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14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2EE752CB-E183-4C4B-51E2-16412D8F2E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1" y="1940858"/>
            <a:ext cx="10277474" cy="2976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7895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crsb</dc:creator>
  <cp:lastModifiedBy>crsb</cp:lastModifiedBy>
  <cp:revision>1</cp:revision>
  <dcterms:created xsi:type="dcterms:W3CDTF">2023-08-10T07:31:04Z</dcterms:created>
  <dcterms:modified xsi:type="dcterms:W3CDTF">2023-08-10T07:31:22Z</dcterms:modified>
</cp:coreProperties>
</file>