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7" r:id="rId5"/>
  </p:sldMasterIdLst>
  <p:notesMasterIdLst>
    <p:notesMasterId r:id="rId12"/>
  </p:notesMasterIdLst>
  <p:handoutMasterIdLst>
    <p:handoutMasterId r:id="rId13"/>
  </p:handoutMasterIdLst>
  <p:sldIdLst>
    <p:sldId id="305" r:id="rId6"/>
    <p:sldId id="295" r:id="rId7"/>
    <p:sldId id="296" r:id="rId8"/>
    <p:sldId id="294" r:id="rId9"/>
    <p:sldId id="315" r:id="rId10"/>
    <p:sldId id="29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ortage1" id="{8DC8CBC0-2DBC-456F-8830-D9E4E5FAE58F}">
          <p14:sldIdLst>
            <p14:sldId id="305"/>
            <p14:sldId id="295"/>
            <p14:sldId id="296"/>
            <p14:sldId id="294"/>
            <p14:sldId id="315"/>
            <p14:sldId id="298"/>
          </p14:sldIdLst>
        </p14:section>
        <p14:section name="Portage2" id="{66816AFA-70B8-4BAD-9493-F6052A93F29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M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BFF0"/>
    <a:srgbClr val="94B2FA"/>
    <a:srgbClr val="FFFFFF"/>
    <a:srgbClr val="EFC9DC"/>
    <a:srgbClr val="E793BE"/>
    <a:srgbClr val="FFF0C7"/>
    <a:srgbClr val="F0C9DE"/>
    <a:srgbClr val="D92424"/>
    <a:srgbClr val="FFCC52"/>
    <a:srgbClr val="F3E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ISON PERRUCHAUD Annie" userId="S::annie.frison@francetravail.fr::69b05d37-4435-4e2f-a0fc-ff612b212170" providerId="AD" clId="Web-{CBD97DA1-723C-46BF-A8F3-BBD36A2EAA12}"/>
    <pc:docChg chg="modSld sldOrd">
      <pc:chgData name="FRISON PERRUCHAUD Annie" userId="S::annie.frison@francetravail.fr::69b05d37-4435-4e2f-a0fc-ff612b212170" providerId="AD" clId="Web-{CBD97DA1-723C-46BF-A8F3-BBD36A2EAA12}" dt="2025-05-23T09:55:36.370" v="229" actId="20577"/>
      <pc:docMkLst>
        <pc:docMk/>
      </pc:docMkLst>
      <pc:sldChg chg="modSp ord">
        <pc:chgData name="FRISON PERRUCHAUD Annie" userId="S::annie.frison@francetravail.fr::69b05d37-4435-4e2f-a0fc-ff612b212170" providerId="AD" clId="Web-{CBD97DA1-723C-46BF-A8F3-BBD36A2EAA12}" dt="2025-05-23T09:41:48.281" v="102" actId="20577"/>
        <pc:sldMkLst>
          <pc:docMk/>
          <pc:sldMk cId="24107254" sldId="294"/>
        </pc:sldMkLst>
        <pc:spChg chg="mod">
          <ac:chgData name="FRISON PERRUCHAUD Annie" userId="S::annie.frison@francetravail.fr::69b05d37-4435-4e2f-a0fc-ff612b212170" providerId="AD" clId="Web-{CBD97DA1-723C-46BF-A8F3-BBD36A2EAA12}" dt="2025-05-23T09:41:48.281" v="102" actId="20577"/>
          <ac:spMkLst>
            <pc:docMk/>
            <pc:sldMk cId="24107254" sldId="294"/>
            <ac:spMk id="8" creationId="{DFC78B8D-49A4-3A01-0E77-198089AEB6F7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38:40.779" v="79" actId="1076"/>
          <ac:spMkLst>
            <pc:docMk/>
            <pc:sldMk cId="24107254" sldId="294"/>
            <ac:spMk id="33" creationId="{EC83F8F9-9936-DAB1-6A51-C4DB2BA65A33}"/>
          </ac:spMkLst>
        </pc:spChg>
      </pc:sldChg>
      <pc:sldChg chg="delSp modSp">
        <pc:chgData name="FRISON PERRUCHAUD Annie" userId="S::annie.frison@francetravail.fr::69b05d37-4435-4e2f-a0fc-ff612b212170" providerId="AD" clId="Web-{CBD97DA1-723C-46BF-A8F3-BBD36A2EAA12}" dt="2025-05-23T09:33:09.431" v="13"/>
        <pc:sldMkLst>
          <pc:docMk/>
          <pc:sldMk cId="1252956353" sldId="295"/>
        </pc:sldMkLst>
        <pc:spChg chg="mod">
          <ac:chgData name="FRISON PERRUCHAUD Annie" userId="S::annie.frison@francetravail.fr::69b05d37-4435-4e2f-a0fc-ff612b212170" providerId="AD" clId="Web-{CBD97DA1-723C-46BF-A8F3-BBD36A2EAA12}" dt="2025-05-23T09:33:05.072" v="12" actId="14100"/>
          <ac:spMkLst>
            <pc:docMk/>
            <pc:sldMk cId="1252956353" sldId="295"/>
            <ac:spMk id="4" creationId="{104BC35A-6CDD-ADDA-8233-A4A70A7CDEAA}"/>
          </ac:spMkLst>
        </pc:spChg>
      </pc:sldChg>
      <pc:sldChg chg="modSp">
        <pc:chgData name="FRISON PERRUCHAUD Annie" userId="S::annie.frison@francetravail.fr::69b05d37-4435-4e2f-a0fc-ff612b212170" providerId="AD" clId="Web-{CBD97DA1-723C-46BF-A8F3-BBD36A2EAA12}" dt="2025-05-23T09:37:21.122" v="71" actId="1076"/>
        <pc:sldMkLst>
          <pc:docMk/>
          <pc:sldMk cId="1693881078" sldId="296"/>
        </pc:sldMkLst>
        <pc:spChg chg="mod">
          <ac:chgData name="FRISON PERRUCHAUD Annie" userId="S::annie.frison@francetravail.fr::69b05d37-4435-4e2f-a0fc-ff612b212170" providerId="AD" clId="Web-{CBD97DA1-723C-46BF-A8F3-BBD36A2EAA12}" dt="2025-05-23T09:37:10.106" v="70" actId="1076"/>
          <ac:spMkLst>
            <pc:docMk/>
            <pc:sldMk cId="1693881078" sldId="296"/>
            <ac:spMk id="18" creationId="{8D7D9EAA-E45D-F78E-2A55-7800C664D776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37:21.122" v="71" actId="1076"/>
          <ac:spMkLst>
            <pc:docMk/>
            <pc:sldMk cId="1693881078" sldId="296"/>
            <ac:spMk id="31" creationId="{E5F70863-0660-7424-A058-3DD2722DE834}"/>
          </ac:spMkLst>
        </pc:spChg>
        <pc:picChg chg="mod">
          <ac:chgData name="FRISON PERRUCHAUD Annie" userId="S::annie.frison@francetravail.fr::69b05d37-4435-4e2f-a0fc-ff612b212170" providerId="AD" clId="Web-{CBD97DA1-723C-46BF-A8F3-BBD36A2EAA12}" dt="2025-05-23T09:37:04.278" v="69" actId="1076"/>
          <ac:picMkLst>
            <pc:docMk/>
            <pc:sldMk cId="1693881078" sldId="296"/>
            <ac:picMk id="8" creationId="{62D38E0A-4C92-3E8D-E463-9F5D5DF0CFA7}"/>
          </ac:picMkLst>
        </pc:picChg>
      </pc:sldChg>
      <pc:sldChg chg="modSp">
        <pc:chgData name="FRISON PERRUCHAUD Annie" userId="S::annie.frison@francetravail.fr::69b05d37-4435-4e2f-a0fc-ff612b212170" providerId="AD" clId="Web-{CBD97DA1-723C-46BF-A8F3-BBD36A2EAA12}" dt="2025-05-23T09:55:36.370" v="229" actId="20577"/>
        <pc:sldMkLst>
          <pc:docMk/>
          <pc:sldMk cId="1735853820" sldId="298"/>
        </pc:sldMkLst>
        <pc:spChg chg="mod">
          <ac:chgData name="FRISON PERRUCHAUD Annie" userId="S::annie.frison@francetravail.fr::69b05d37-4435-4e2f-a0fc-ff612b212170" providerId="AD" clId="Web-{CBD97DA1-723C-46BF-A8F3-BBD36A2EAA12}" dt="2025-05-23T09:54:54.838" v="225" actId="20577"/>
          <ac:spMkLst>
            <pc:docMk/>
            <pc:sldMk cId="1735853820" sldId="298"/>
            <ac:spMk id="2" creationId="{97252AA4-9A33-55A6-531A-9760C20796BC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55:36.370" v="229" actId="20577"/>
          <ac:spMkLst>
            <pc:docMk/>
            <pc:sldMk cId="1735853820" sldId="298"/>
            <ac:spMk id="3" creationId="{6B9F6167-B6D3-FBDC-7713-DAC745CF26F1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54:45.056" v="223" actId="20577"/>
          <ac:spMkLst>
            <pc:docMk/>
            <pc:sldMk cId="1735853820" sldId="298"/>
            <ac:spMk id="4" creationId="{293AE71D-1D00-0DE2-7EA2-BCC7874CC044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47:25.192" v="158" actId="1076"/>
          <ac:spMkLst>
            <pc:docMk/>
            <pc:sldMk cId="1735853820" sldId="298"/>
            <ac:spMk id="32" creationId="{DA4ACBEF-F4BE-92EF-39B7-29485CB3443E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53:49.056" v="220" actId="1076"/>
          <ac:spMkLst>
            <pc:docMk/>
            <pc:sldMk cId="1735853820" sldId="298"/>
            <ac:spMk id="33" creationId="{1EF4D150-62FD-C0C1-BCD0-FFCF0C17A127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49:23.256" v="175" actId="1076"/>
          <ac:spMkLst>
            <pc:docMk/>
            <pc:sldMk cId="1735853820" sldId="298"/>
            <ac:spMk id="34" creationId="{6241EE87-78E4-BDA1-C439-D1824D34DCB9}"/>
          </ac:spMkLst>
        </pc:spChg>
        <pc:picChg chg="mod">
          <ac:chgData name="FRISON PERRUCHAUD Annie" userId="S::annie.frison@francetravail.fr::69b05d37-4435-4e2f-a0fc-ff612b212170" providerId="AD" clId="Web-{CBD97DA1-723C-46BF-A8F3-BBD36A2EAA12}" dt="2025-05-23T09:47:19.098" v="157" actId="1076"/>
          <ac:picMkLst>
            <pc:docMk/>
            <pc:sldMk cId="1735853820" sldId="298"/>
            <ac:picMk id="14" creationId="{31A79163-1A72-2B13-8770-509F58F3501E}"/>
          </ac:picMkLst>
        </pc:picChg>
        <pc:picChg chg="mod">
          <ac:chgData name="FRISON PERRUCHAUD Annie" userId="S::annie.frison@francetravail.fr::69b05d37-4435-4e2f-a0fc-ff612b212170" providerId="AD" clId="Web-{CBD97DA1-723C-46BF-A8F3-BBD36A2EAA12}" dt="2025-05-23T09:49:07.677" v="173" actId="1076"/>
          <ac:picMkLst>
            <pc:docMk/>
            <pc:sldMk cId="1735853820" sldId="298"/>
            <ac:picMk id="15" creationId="{C4EC15A8-CCB3-4A1E-54F4-AD1B3AA3305B}"/>
          </ac:picMkLst>
        </pc:picChg>
        <pc:picChg chg="mod">
          <ac:chgData name="FRISON PERRUCHAUD Annie" userId="S::annie.frison@francetravail.fr::69b05d37-4435-4e2f-a0fc-ff612b212170" providerId="AD" clId="Web-{CBD97DA1-723C-46BF-A8F3-BBD36A2EAA12}" dt="2025-05-23T09:53:55.368" v="221" actId="1076"/>
          <ac:picMkLst>
            <pc:docMk/>
            <pc:sldMk cId="1735853820" sldId="298"/>
            <ac:picMk id="16" creationId="{68F13C95-A6AD-D952-9FC2-93B5A0FAB0D4}"/>
          </ac:picMkLst>
        </pc:picChg>
      </pc:sldChg>
      <pc:sldChg chg="modSp">
        <pc:chgData name="FRISON PERRUCHAUD Annie" userId="S::annie.frison@francetravail.fr::69b05d37-4435-4e2f-a0fc-ff612b212170" providerId="AD" clId="Web-{CBD97DA1-723C-46BF-A8F3-BBD36A2EAA12}" dt="2025-05-23T09:32:19.321" v="7" actId="14100"/>
        <pc:sldMkLst>
          <pc:docMk/>
          <pc:sldMk cId="4181267521" sldId="305"/>
        </pc:sldMkLst>
        <pc:spChg chg="mod">
          <ac:chgData name="FRISON PERRUCHAUD Annie" userId="S::annie.frison@francetravail.fr::69b05d37-4435-4e2f-a0fc-ff612b212170" providerId="AD" clId="Web-{CBD97DA1-723C-46BF-A8F3-BBD36A2EAA12}" dt="2025-05-23T09:32:19.321" v="7" actId="14100"/>
          <ac:spMkLst>
            <pc:docMk/>
            <pc:sldMk cId="4181267521" sldId="305"/>
            <ac:spMk id="3" creationId="{9438D674-6A63-E4FE-C740-8C6269DFAD2A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31:40.883" v="2" actId="20577"/>
          <ac:spMkLst>
            <pc:docMk/>
            <pc:sldMk cId="4181267521" sldId="305"/>
            <ac:spMk id="5" creationId="{7836AE2C-51CF-295C-CAE5-45867BD8D4D9}"/>
          </ac:spMkLst>
        </pc:spChg>
      </pc:sldChg>
      <pc:sldChg chg="addSp delSp modSp ord">
        <pc:chgData name="FRISON PERRUCHAUD Annie" userId="S::annie.frison@francetravail.fr::69b05d37-4435-4e2f-a0fc-ff612b212170" providerId="AD" clId="Web-{CBD97DA1-723C-46BF-A8F3-BBD36A2EAA12}" dt="2025-05-23T09:44:20.986" v="139" actId="20577"/>
        <pc:sldMkLst>
          <pc:docMk/>
          <pc:sldMk cId="4131918297" sldId="315"/>
        </pc:sldMkLst>
        <pc:spChg chg="mod">
          <ac:chgData name="FRISON PERRUCHAUD Annie" userId="S::annie.frison@francetravail.fr::69b05d37-4435-4e2f-a0fc-ff612b212170" providerId="AD" clId="Web-{CBD97DA1-723C-46BF-A8F3-BBD36A2EAA12}" dt="2025-05-23T09:41:59.969" v="113" actId="20577"/>
          <ac:spMkLst>
            <pc:docMk/>
            <pc:sldMk cId="4131918297" sldId="315"/>
            <ac:spMk id="8" creationId="{90FAD8B2-6385-FF4B-FB56-8B9424862D0B}"/>
          </ac:spMkLst>
        </pc:spChg>
        <pc:spChg chg="mod">
          <ac:chgData name="FRISON PERRUCHAUD Annie" userId="S::annie.frison@francetravail.fr::69b05d37-4435-4e2f-a0fc-ff612b212170" providerId="AD" clId="Web-{CBD97DA1-723C-46BF-A8F3-BBD36A2EAA12}" dt="2025-05-23T09:44:20.986" v="139" actId="20577"/>
          <ac:spMkLst>
            <pc:docMk/>
            <pc:sldMk cId="4131918297" sldId="315"/>
            <ac:spMk id="33" creationId="{6E16BF80-5986-77AA-61E3-C332AAD63BC1}"/>
          </ac:spMkLst>
        </pc:spChg>
      </pc:sldChg>
    </pc:docChg>
  </pc:docChgLst>
  <pc:docChgLst>
    <pc:chgData name="FRISON PERRUCHAUD Annie" userId="S::annie.frison@francetravail.fr::69b05d37-4435-4e2f-a0fc-ff612b212170" providerId="AD" clId="Web-{F1E8BD96-2FD2-4F2E-8E19-D393CA7C447D}"/>
    <pc:docChg chg="modSld">
      <pc:chgData name="FRISON PERRUCHAUD Annie" userId="S::annie.frison@francetravail.fr::69b05d37-4435-4e2f-a0fc-ff612b212170" providerId="AD" clId="Web-{F1E8BD96-2FD2-4F2E-8E19-D393CA7C447D}" dt="2025-05-23T08:58:15.863" v="17" actId="20577"/>
      <pc:docMkLst>
        <pc:docMk/>
      </pc:docMkLst>
      <pc:sldChg chg="modSp">
        <pc:chgData name="FRISON PERRUCHAUD Annie" userId="S::annie.frison@francetravail.fr::69b05d37-4435-4e2f-a0fc-ff612b212170" providerId="AD" clId="Web-{F1E8BD96-2FD2-4F2E-8E19-D393CA7C447D}" dt="2025-05-23T08:58:15.863" v="17" actId="20577"/>
        <pc:sldMkLst>
          <pc:docMk/>
          <pc:sldMk cId="1735853820" sldId="298"/>
        </pc:sldMkLst>
        <pc:spChg chg="mod">
          <ac:chgData name="FRISON PERRUCHAUD Annie" userId="S::annie.frison@francetravail.fr::69b05d37-4435-4e2f-a0fc-ff612b212170" providerId="AD" clId="Web-{F1E8BD96-2FD2-4F2E-8E19-D393CA7C447D}" dt="2025-05-23T08:58:15.863" v="17" actId="20577"/>
          <ac:spMkLst>
            <pc:docMk/>
            <pc:sldMk cId="1735853820" sldId="298"/>
            <ac:spMk id="3" creationId="{6B9F6167-B6D3-FBDC-7713-DAC745CF26F1}"/>
          </ac:spMkLst>
        </pc:spChg>
      </pc:sldChg>
    </pc:docChg>
  </pc:docChgLst>
  <pc:docChgLst>
    <pc:chgData name="VERBAERE-GROBEL Marina" userId="b320a73d-bba3-4a5d-8d07-5d7e1bc37509" providerId="ADAL" clId="{D6ED15C6-0BF0-4AE0-BAAB-19B107535F80}"/>
    <pc:docChg chg="custSel modSld">
      <pc:chgData name="VERBAERE-GROBEL Marina" userId="b320a73d-bba3-4a5d-8d07-5d7e1bc37509" providerId="ADAL" clId="{D6ED15C6-0BF0-4AE0-BAAB-19B107535F80}" dt="2025-06-13T07:29:59.425" v="48" actId="113"/>
      <pc:docMkLst>
        <pc:docMk/>
      </pc:docMkLst>
      <pc:sldChg chg="modSp mod">
        <pc:chgData name="VERBAERE-GROBEL Marina" userId="b320a73d-bba3-4a5d-8d07-5d7e1bc37509" providerId="ADAL" clId="{D6ED15C6-0BF0-4AE0-BAAB-19B107535F80}" dt="2025-06-13T07:29:59.425" v="48" actId="113"/>
        <pc:sldMkLst>
          <pc:docMk/>
          <pc:sldMk cId="1735853820" sldId="298"/>
        </pc:sldMkLst>
        <pc:spChg chg="mod">
          <ac:chgData name="VERBAERE-GROBEL Marina" userId="b320a73d-bba3-4a5d-8d07-5d7e1bc37509" providerId="ADAL" clId="{D6ED15C6-0BF0-4AE0-BAAB-19B107535F80}" dt="2025-06-13T07:29:59.425" v="48" actId="113"/>
          <ac:spMkLst>
            <pc:docMk/>
            <pc:sldMk cId="1735853820" sldId="298"/>
            <ac:spMk id="3" creationId="{6B9F6167-B6D3-FBDC-7713-DAC745CF26F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28838583473663"/>
          <c:y val="0"/>
          <c:w val="0.53142341224912581"/>
          <c:h val="1"/>
        </c:manualLayout>
      </c:layout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C9EE706-5A46-5D8C-9847-32B5442D00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>
              <a:latin typeface="Marianne" panose="02000000000000000000" pitchFamily="2" charset="0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73F71A-3398-A8ED-B14A-0D8A53A09D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1D652-B38B-492B-A121-3F45F4A171F9}" type="datetimeFigureOut">
              <a:rPr lang="fr-FR" smtClean="0">
                <a:latin typeface="Marianne" panose="02000000000000000000" pitchFamily="2" charset="0"/>
              </a:rPr>
              <a:t>13/06/2025</a:t>
            </a:fld>
            <a:endParaRPr lang="fr-FR">
              <a:latin typeface="Marianne" panose="02000000000000000000" pitchFamily="2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075232-AA53-D9E1-22C8-D0C19EC53A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>
              <a:latin typeface="Marianne" panose="02000000000000000000" pitchFamily="2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CA55C2-9F26-98CD-0EA6-5D9DCD1672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3EEAC-788E-413F-AC89-18A39B9986FB}" type="slidenum">
              <a:rPr lang="fr-FR" smtClean="0">
                <a:latin typeface="Marianne" panose="02000000000000000000" pitchFamily="2" charset="0"/>
              </a:rPr>
              <a:t>‹N°›</a:t>
            </a:fld>
            <a:endParaRPr lang="fr-FR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4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arianne" panose="02000000000000000000" pitchFamily="2" charset="0"/>
              </a:defRPr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arianne" panose="02000000000000000000" pitchFamily="2" charset="0"/>
              </a:defRPr>
            </a:lvl1pPr>
          </a:lstStyle>
          <a:p>
            <a:fld id="{A9D2F4D7-3181-43AB-BECD-4A13767D3566}" type="datetimeFigureOut">
              <a:rPr lang="fr-FR" smtClean="0"/>
              <a:pPr/>
              <a:t>13/06/2025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arianne" panose="02000000000000000000" pitchFamily="2" charset="0"/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arianne" panose="02000000000000000000" pitchFamily="2" charset="0"/>
              </a:defRPr>
            </a:lvl1pPr>
          </a:lstStyle>
          <a:p>
            <a:fld id="{3B94BA8F-00C9-44D4-8D20-4E4E357C1EE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03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arianne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arianne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arianne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arianne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arianne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CB5343B9-4000-0D59-D0B9-3C600DB7E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71055" y="388976"/>
            <a:ext cx="9020946" cy="6469024"/>
          </a:xfrm>
          <a:custGeom>
            <a:avLst/>
            <a:gdLst>
              <a:gd name="connsiteX0" fmla="*/ 4945505 w 9020946"/>
              <a:gd name="connsiteY0" fmla="*/ 0 h 6469024"/>
              <a:gd name="connsiteX1" fmla="*/ 5771187 w 9020946"/>
              <a:gd name="connsiteY1" fmla="*/ 161155 h 6469024"/>
              <a:gd name="connsiteX2" fmla="*/ 8936706 w 9020946"/>
              <a:gd name="connsiteY2" fmla="*/ 1984322 h 6469024"/>
              <a:gd name="connsiteX3" fmla="*/ 9020946 w 9020946"/>
              <a:gd name="connsiteY3" fmla="*/ 2056378 h 6469024"/>
              <a:gd name="connsiteX4" fmla="*/ 9020946 w 9020946"/>
              <a:gd name="connsiteY4" fmla="*/ 6469024 h 6469024"/>
              <a:gd name="connsiteX5" fmla="*/ 56808 w 9020946"/>
              <a:gd name="connsiteY5" fmla="*/ 6469024 h 6469024"/>
              <a:gd name="connsiteX6" fmla="*/ 31222 w 9020946"/>
              <a:gd name="connsiteY6" fmla="*/ 6170845 h 6469024"/>
              <a:gd name="connsiteX7" fmla="*/ 1 w 9020946"/>
              <a:gd name="connsiteY7" fmla="*/ 5252589 h 6469024"/>
              <a:gd name="connsiteX8" fmla="*/ 126073 w 9020946"/>
              <a:gd name="connsiteY8" fmla="*/ 3415976 h 6469024"/>
              <a:gd name="connsiteX9" fmla="*/ 954371 w 9020946"/>
              <a:gd name="connsiteY9" fmla="*/ 1984322 h 6469024"/>
              <a:gd name="connsiteX10" fmla="*/ 4119822 w 9020946"/>
              <a:gd name="connsiteY10" fmla="*/ 161155 h 6469024"/>
              <a:gd name="connsiteX11" fmla="*/ 4945505 w 9020946"/>
              <a:gd name="connsiteY11" fmla="*/ 0 h 646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20946" h="6469024">
                <a:moveTo>
                  <a:pt x="4945505" y="0"/>
                </a:moveTo>
                <a:cubicBezTo>
                  <a:pt x="5226075" y="0"/>
                  <a:pt x="5506646" y="53719"/>
                  <a:pt x="5771187" y="161155"/>
                </a:cubicBezTo>
                <a:cubicBezTo>
                  <a:pt x="6912831" y="624859"/>
                  <a:pt x="7976495" y="1241364"/>
                  <a:pt x="8936706" y="1984322"/>
                </a:cubicBezTo>
                <a:lnTo>
                  <a:pt x="9020946" y="2056378"/>
                </a:lnTo>
                <a:lnTo>
                  <a:pt x="9020946" y="6469024"/>
                </a:lnTo>
                <a:lnTo>
                  <a:pt x="56808" y="6469024"/>
                </a:lnTo>
                <a:lnTo>
                  <a:pt x="31222" y="6170845"/>
                </a:lnTo>
                <a:cubicBezTo>
                  <a:pt x="10258" y="5864562"/>
                  <a:pt x="-101" y="5558295"/>
                  <a:pt x="1" y="5252589"/>
                </a:cubicBezTo>
                <a:cubicBezTo>
                  <a:pt x="-203" y="4641109"/>
                  <a:pt x="41436" y="4027524"/>
                  <a:pt x="126073" y="3415976"/>
                </a:cubicBezTo>
                <a:cubicBezTo>
                  <a:pt x="204460" y="2849318"/>
                  <a:pt x="501911" y="2334409"/>
                  <a:pt x="954371" y="1984322"/>
                </a:cubicBezTo>
                <a:cubicBezTo>
                  <a:pt x="1914514" y="1241296"/>
                  <a:pt x="2978246" y="624859"/>
                  <a:pt x="4119822" y="161155"/>
                </a:cubicBezTo>
                <a:cubicBezTo>
                  <a:pt x="4384363" y="53719"/>
                  <a:pt x="4664934" y="0"/>
                  <a:pt x="4945505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3" name="Text Placeholder 20">
            <a:extLst>
              <a:ext uri="{FF2B5EF4-FFF2-40B4-BE49-F238E27FC236}">
                <a16:creationId xmlns:a16="http://schemas.microsoft.com/office/drawing/2014/main" id="{E35556AE-0792-4A86-267C-E3B3100CD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96406" y="3172618"/>
            <a:ext cx="728664" cy="728664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fr-FR" dirty="0">
                <a:solidFill>
                  <a:schemeClr val="tx2">
                    <a:alpha val="0"/>
                  </a:schemeClr>
                </a:solidFill>
              </a:defRPr>
            </a:lvl1pPr>
          </a:lstStyle>
          <a:p>
            <a:pPr lvl="0"/>
            <a:r>
              <a:rPr lang="fr-FR"/>
              <a:t>'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A84D5D1-C99C-5B24-C5D3-F357B9BD107F}"/>
              </a:ext>
            </a:extLst>
          </p:cNvPr>
          <p:cNvGrpSpPr/>
          <p:nvPr userDrawn="1"/>
        </p:nvGrpSpPr>
        <p:grpSpPr>
          <a:xfrm>
            <a:off x="574676" y="574676"/>
            <a:ext cx="2832100" cy="836100"/>
            <a:chOff x="574675" y="574675"/>
            <a:chExt cx="2957513" cy="873125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83B90F13-BFED-F42E-3160-DAEFE8AA9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4675" y="574675"/>
              <a:ext cx="993800" cy="873125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75DEB7F-BF68-12E8-DF53-84EEBC7FBA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71624" y="574675"/>
              <a:ext cx="1760564" cy="873125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0058CDAE-DA68-3DB6-CDA5-02E4FEC40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5302" y="3040381"/>
            <a:ext cx="7335836" cy="1907346"/>
          </a:xfrm>
        </p:spPr>
        <p:txBody>
          <a:bodyPr anchor="t"/>
          <a:lstStyle>
            <a:lvl1pPr>
              <a:defRPr lang="en-GB" sz="7200" kern="1200" spc="-2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A60A38F1-BA27-DF99-2E3E-4EE003EA0EC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05301" y="5086350"/>
            <a:ext cx="5448300" cy="1196975"/>
          </a:xfrm>
        </p:spPr>
        <p:txBody>
          <a:bodyPr/>
          <a:lstStyle>
            <a:lvl1pPr>
              <a:defRPr lang="en-US" sz="2400" b="1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4pPr>
            <a:lvl5pPr>
              <a:defRPr lang="fr-FR" sz="2400" kern="1200" cap="all" spc="-20" baseline="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This is a subtitle</a:t>
            </a:r>
          </a:p>
        </p:txBody>
      </p:sp>
    </p:spTree>
    <p:extLst>
      <p:ext uri="{BB962C8B-B14F-4D97-AF65-F5344CB8AC3E}">
        <p14:creationId xmlns:p14="http://schemas.microsoft.com/office/powerpoint/2010/main" val="221079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+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BE932022-157D-1370-3310-AACB88CF8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1" y="1839229"/>
            <a:ext cx="6205537" cy="5014009"/>
          </a:xfrm>
          <a:custGeom>
            <a:avLst/>
            <a:gdLst>
              <a:gd name="connsiteX0" fmla="*/ 0 w 6046847"/>
              <a:gd name="connsiteY0" fmla="*/ 4885789 h 4885789"/>
              <a:gd name="connsiteX1" fmla="*/ 170126 w 6046847"/>
              <a:gd name="connsiteY1" fmla="*/ 4840091 h 4885789"/>
              <a:gd name="connsiteX2" fmla="*/ 381130 w 6046847"/>
              <a:gd name="connsiteY2" fmla="*/ 4766650 h 4885789"/>
              <a:gd name="connsiteX3" fmla="*/ 4824470 w 6046847"/>
              <a:gd name="connsiteY3" fmla="*/ 2303176 h 4885789"/>
              <a:gd name="connsiteX4" fmla="*/ 5999848 w 6046847"/>
              <a:gd name="connsiteY4" fmla="*/ 349430 h 4885789"/>
              <a:gd name="connsiteX5" fmla="*/ 6046847 w 6046847"/>
              <a:gd name="connsiteY5" fmla="*/ 0 h 4885789"/>
              <a:gd name="connsiteX6" fmla="*/ 0 w 6046847"/>
              <a:gd name="connsiteY6" fmla="*/ 0 h 4885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6847" h="4885789">
                <a:moveTo>
                  <a:pt x="0" y="4885789"/>
                </a:moveTo>
                <a:lnTo>
                  <a:pt x="170126" y="4840091"/>
                </a:lnTo>
                <a:cubicBezTo>
                  <a:pt x="241132" y="4818239"/>
                  <a:pt x="311516" y="4793760"/>
                  <a:pt x="381130" y="4766650"/>
                </a:cubicBezTo>
                <a:cubicBezTo>
                  <a:pt x="1957046" y="4152868"/>
                  <a:pt x="3454842" y="3327794"/>
                  <a:pt x="4824470" y="2303176"/>
                </a:cubicBezTo>
                <a:cubicBezTo>
                  <a:pt x="5459151" y="1828356"/>
                  <a:pt x="5881345" y="1126520"/>
                  <a:pt x="5999848" y="349430"/>
                </a:cubicBezTo>
                <a:lnTo>
                  <a:pt x="6046847" y="0"/>
                </a:lnTo>
                <a:lnTo>
                  <a:pt x="0" y="0"/>
                </a:lnTo>
                <a:close/>
              </a:path>
            </a:pathLst>
          </a:custGeom>
          <a:solidFill>
            <a:srgbClr val="B0BFF0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472F42F-FE27-09E8-91A8-7BA1EB38756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74675" y="587374"/>
            <a:ext cx="4432300" cy="5241925"/>
          </a:xfrm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3D1780-CF14-3479-B4FE-FE6AC3254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09443" y="84917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6E53D73E-CBB8-97F6-1F2C-F8EF9493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950" y="380072"/>
            <a:ext cx="5438084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fr-FR"/>
              <a:t>Modifiez le style du titre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533FCBD-DAE8-F5A3-E555-B5587B429A0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04630" y="1869439"/>
            <a:ext cx="5436508" cy="39471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Footer Placeholder 1" descr="Titre de la diapositive">
            <a:extLst>
              <a:ext uri="{FF2B5EF4-FFF2-40B4-BE49-F238E27FC236}">
                <a16:creationId xmlns:a16="http://schemas.microsoft.com/office/drawing/2014/main" id="{8B128EFF-4709-2DB8-680E-6E289AB56A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7CFE410-8CFF-B7FB-4AEB-09F8DDDDD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7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4CD58D7-78D8-5A17-A188-238F3302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0" y="0"/>
            <a:ext cx="1309535" cy="5204582"/>
          </a:xfrm>
          <a:custGeom>
            <a:avLst/>
            <a:gdLst>
              <a:gd name="connsiteX0" fmla="*/ 1309535 w 1309535"/>
              <a:gd name="connsiteY0" fmla="*/ 5204582 h 5204582"/>
              <a:gd name="connsiteX1" fmla="*/ 121487 w 1309535"/>
              <a:gd name="connsiteY1" fmla="*/ 5204582 h 5204582"/>
              <a:gd name="connsiteX2" fmla="*/ 120441 w 1309535"/>
              <a:gd name="connsiteY2" fmla="*/ 5199379 h 5204582"/>
              <a:gd name="connsiteX3" fmla="*/ 1298653 w 1309535"/>
              <a:gd name="connsiteY3" fmla="*/ 11547 h 5204582"/>
              <a:gd name="connsiteX4" fmla="*/ 1309535 w 1309535"/>
              <a:gd name="connsiteY4" fmla="*/ 0 h 5204582"/>
              <a:gd name="connsiteX0" fmla="*/ 1309535 w 1400975"/>
              <a:gd name="connsiteY0" fmla="*/ 5204582 h 5296022"/>
              <a:gd name="connsiteX1" fmla="*/ 121487 w 1400975"/>
              <a:gd name="connsiteY1" fmla="*/ 5204582 h 5296022"/>
              <a:gd name="connsiteX2" fmla="*/ 120441 w 1400975"/>
              <a:gd name="connsiteY2" fmla="*/ 5199379 h 5296022"/>
              <a:gd name="connsiteX3" fmla="*/ 1298653 w 1400975"/>
              <a:gd name="connsiteY3" fmla="*/ 11547 h 5296022"/>
              <a:gd name="connsiteX4" fmla="*/ 1309535 w 1400975"/>
              <a:gd name="connsiteY4" fmla="*/ 0 h 5296022"/>
              <a:gd name="connsiteX5" fmla="*/ 1400975 w 1400975"/>
              <a:gd name="connsiteY5" fmla="*/ 5296022 h 5296022"/>
              <a:gd name="connsiteX0" fmla="*/ 1309535 w 1309535"/>
              <a:gd name="connsiteY0" fmla="*/ 5204582 h 5204582"/>
              <a:gd name="connsiteX1" fmla="*/ 121487 w 1309535"/>
              <a:gd name="connsiteY1" fmla="*/ 5204582 h 5204582"/>
              <a:gd name="connsiteX2" fmla="*/ 120441 w 1309535"/>
              <a:gd name="connsiteY2" fmla="*/ 5199379 h 5204582"/>
              <a:gd name="connsiteX3" fmla="*/ 1298653 w 1309535"/>
              <a:gd name="connsiteY3" fmla="*/ 11547 h 5204582"/>
              <a:gd name="connsiteX4" fmla="*/ 1309535 w 1309535"/>
              <a:gd name="connsiteY4" fmla="*/ 0 h 5204582"/>
              <a:gd name="connsiteX0" fmla="*/ 121487 w 1309535"/>
              <a:gd name="connsiteY0" fmla="*/ 5204582 h 5204582"/>
              <a:gd name="connsiteX1" fmla="*/ 120441 w 1309535"/>
              <a:gd name="connsiteY1" fmla="*/ 5199379 h 5204582"/>
              <a:gd name="connsiteX2" fmla="*/ 1298653 w 1309535"/>
              <a:gd name="connsiteY2" fmla="*/ 11547 h 5204582"/>
              <a:gd name="connsiteX3" fmla="*/ 1309535 w 1309535"/>
              <a:gd name="connsiteY3" fmla="*/ 0 h 520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9535" h="5204582">
                <a:moveTo>
                  <a:pt x="121487" y="5204582"/>
                </a:moveTo>
                <a:lnTo>
                  <a:pt x="120441" y="5199379"/>
                </a:lnTo>
                <a:cubicBezTo>
                  <a:pt x="-176764" y="3459435"/>
                  <a:pt x="25807" y="1522431"/>
                  <a:pt x="1298653" y="11547"/>
                </a:cubicBezTo>
                <a:lnTo>
                  <a:pt x="1309535" y="0"/>
                </a:lnTo>
              </a:path>
            </a:pathLst>
          </a:custGeom>
          <a:noFill/>
          <a:ln w="12700" cap="flat">
            <a:solidFill>
              <a:schemeClr val="accent6"/>
            </a:solidFill>
            <a:prstDash val="solid"/>
            <a:miter/>
          </a:ln>
        </p:spPr>
        <p:txBody>
          <a:bodyPr lIns="540000" tIns="360000" rIns="288000" rtlCol="0" anchor="t"/>
          <a:lstStyle/>
          <a:p>
            <a:pPr lvl="0">
              <a:spcAft>
                <a:spcPts val="2400"/>
              </a:spcAft>
            </a:pPr>
            <a:endParaRPr lang="fr-FR" sz="1200" spc="-30">
              <a:solidFill>
                <a:schemeClr val="bg2"/>
              </a:solidFill>
              <a:latin typeface="Marianne Light" panose="02000000000000000000" pitchFamily="2" charset="0"/>
            </a:endParaRP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EB23A81C-0601-8D71-6316-415A0C023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36613" y="1910376"/>
            <a:ext cx="790575" cy="790575"/>
          </a:xfrm>
          <a:prstGeom prst="ellipse">
            <a:avLst/>
          </a:prstGeom>
          <a:solidFill>
            <a:schemeClr val="accent6"/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sz="3800" dirty="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</a:lstStyle>
          <a:p>
            <a:pPr lvl="0" algn="ctr">
              <a:spcAft>
                <a:spcPts val="0"/>
              </a:spcAft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9" name="Picture Placeholder 12">
            <a:extLst>
              <a:ext uri="{FF2B5EF4-FFF2-40B4-BE49-F238E27FC236}">
                <a16:creationId xmlns:a16="http://schemas.microsoft.com/office/drawing/2014/main" id="{39B37FF7-EEC5-C617-9A0E-73FBD2B66A9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01701" y="1975464"/>
            <a:ext cx="660400" cy="660400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6" name="Title 29">
            <a:extLst>
              <a:ext uri="{FF2B5EF4-FFF2-40B4-BE49-F238E27FC236}">
                <a16:creationId xmlns:a16="http://schemas.microsoft.com/office/drawing/2014/main" id="{8696F007-0692-050C-3E59-5803D154D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185" y="574675"/>
            <a:ext cx="9720552" cy="711200"/>
          </a:xfrm>
        </p:spPr>
        <p:txBody>
          <a:bodyPr anchor="t"/>
          <a:lstStyle>
            <a:lvl1pPr>
              <a:defRPr sz="5400" spc="-2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8A77F08A-B5CB-709C-4BD6-D127EAA251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95187" y="2046104"/>
            <a:ext cx="4556414" cy="3730582"/>
          </a:xfrm>
        </p:spPr>
        <p:txBody>
          <a:bodyPr numCol="1" spcCol="0" anchor="t"/>
          <a:lstStyle>
            <a:lvl1pPr>
              <a:lnSpc>
                <a:spcPct val="90000"/>
              </a:lnSpc>
              <a:spcAft>
                <a:spcPts val="2400"/>
              </a:spcAft>
              <a:defRPr sz="1600" b="1">
                <a:solidFill>
                  <a:schemeClr val="accent6"/>
                </a:solidFill>
                <a:latin typeface="+mj-lt"/>
              </a:defRPr>
            </a:lvl1pPr>
            <a:lvl2pPr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2pPr>
            <a:lvl3pPr>
              <a:spcAft>
                <a:spcPts val="600"/>
              </a:spcAft>
              <a:defRPr sz="1200">
                <a:latin typeface="+mn-lt"/>
              </a:defRPr>
            </a:lvl3pPr>
            <a:lvl4pPr>
              <a:spcAft>
                <a:spcPts val="600"/>
              </a:spcAft>
              <a:defRPr sz="1200">
                <a:latin typeface="+mn-lt"/>
              </a:defRPr>
            </a:lvl4pPr>
            <a:lvl5pPr>
              <a:spcAft>
                <a:spcPts val="600"/>
              </a:spcAft>
              <a:defRPr sz="1200">
                <a:latin typeface="+mn-lt"/>
              </a:defRPr>
            </a:lvl5pPr>
            <a:lvl6pPr>
              <a:spcAft>
                <a:spcPts val="600"/>
              </a:spcAft>
              <a:defRPr sz="1200">
                <a:latin typeface="+mn-lt"/>
              </a:defRPr>
            </a:lvl6pPr>
            <a:lvl7pPr>
              <a:spcAft>
                <a:spcPts val="600"/>
              </a:spcAft>
              <a:defRPr sz="1200">
                <a:latin typeface="+mn-lt"/>
              </a:defRPr>
            </a:lvl7pPr>
            <a:lvl8pPr>
              <a:spcAft>
                <a:spcPts val="600"/>
              </a:spcAft>
              <a:defRPr sz="1200">
                <a:latin typeface="+mn-lt"/>
              </a:defRPr>
            </a:lvl8pPr>
            <a:lvl9pPr>
              <a:spcAft>
                <a:spcPts val="600"/>
              </a:spcAft>
              <a:defRPr sz="1200">
                <a:latin typeface="+mn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574B8C03-AFCA-9FEA-9B8D-5E06B3B48D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8" name="Graphic 1">
            <a:extLst>
              <a:ext uri="{FF2B5EF4-FFF2-40B4-BE49-F238E27FC236}">
                <a16:creationId xmlns:a16="http://schemas.microsoft.com/office/drawing/2014/main" id="{53A8FFC1-B893-1D6B-1858-69770A7DB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22C13602-EAC4-1F00-D9C9-4B498785152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059323" y="2046104"/>
            <a:ext cx="4556414" cy="3730582"/>
          </a:xfrm>
        </p:spPr>
        <p:txBody>
          <a:bodyPr numCol="1" spcCol="0" anchor="t"/>
          <a:lstStyle>
            <a:lvl1pPr>
              <a:lnSpc>
                <a:spcPct val="90000"/>
              </a:lnSpc>
              <a:spcAft>
                <a:spcPts val="2400"/>
              </a:spcAft>
              <a:defRPr sz="1600" b="1">
                <a:solidFill>
                  <a:schemeClr val="accent6"/>
                </a:solidFill>
                <a:latin typeface="+mj-lt"/>
              </a:defRPr>
            </a:lvl1pPr>
            <a:lvl2pPr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2pPr>
            <a:lvl3pPr>
              <a:spcAft>
                <a:spcPts val="600"/>
              </a:spcAft>
              <a:defRPr sz="1200">
                <a:latin typeface="+mn-lt"/>
              </a:defRPr>
            </a:lvl3pPr>
            <a:lvl4pPr>
              <a:spcAft>
                <a:spcPts val="600"/>
              </a:spcAft>
              <a:defRPr sz="1200">
                <a:latin typeface="+mn-lt"/>
              </a:defRPr>
            </a:lvl4pPr>
            <a:lvl5pPr>
              <a:spcAft>
                <a:spcPts val="600"/>
              </a:spcAft>
              <a:defRPr sz="1200">
                <a:latin typeface="+mn-lt"/>
              </a:defRPr>
            </a:lvl5pPr>
            <a:lvl6pPr>
              <a:spcAft>
                <a:spcPts val="600"/>
              </a:spcAft>
              <a:defRPr sz="1200">
                <a:latin typeface="+mn-lt"/>
              </a:defRPr>
            </a:lvl6pPr>
            <a:lvl7pPr>
              <a:spcAft>
                <a:spcPts val="600"/>
              </a:spcAft>
              <a:defRPr sz="1200">
                <a:latin typeface="+mn-lt"/>
              </a:defRPr>
            </a:lvl7pPr>
            <a:lvl8pPr>
              <a:spcAft>
                <a:spcPts val="600"/>
              </a:spcAft>
              <a:defRPr sz="1200">
                <a:latin typeface="+mn-lt"/>
              </a:defRPr>
            </a:lvl8pPr>
            <a:lvl9pPr>
              <a:spcAft>
                <a:spcPts val="600"/>
              </a:spcAft>
              <a:defRPr sz="1200">
                <a:latin typeface="+mn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50027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2E974F78-5DF5-2095-BA28-0AE033CFD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171055" y="388976"/>
            <a:ext cx="9020946" cy="6469024"/>
          </a:xfrm>
          <a:custGeom>
            <a:avLst/>
            <a:gdLst>
              <a:gd name="connsiteX0" fmla="*/ 4945505 w 9020946"/>
              <a:gd name="connsiteY0" fmla="*/ 0 h 6469024"/>
              <a:gd name="connsiteX1" fmla="*/ 5771187 w 9020946"/>
              <a:gd name="connsiteY1" fmla="*/ 161155 h 6469024"/>
              <a:gd name="connsiteX2" fmla="*/ 8936706 w 9020946"/>
              <a:gd name="connsiteY2" fmla="*/ 1984322 h 6469024"/>
              <a:gd name="connsiteX3" fmla="*/ 9020946 w 9020946"/>
              <a:gd name="connsiteY3" fmla="*/ 2056378 h 6469024"/>
              <a:gd name="connsiteX4" fmla="*/ 9020946 w 9020946"/>
              <a:gd name="connsiteY4" fmla="*/ 6469024 h 6469024"/>
              <a:gd name="connsiteX5" fmla="*/ 56808 w 9020946"/>
              <a:gd name="connsiteY5" fmla="*/ 6469024 h 6469024"/>
              <a:gd name="connsiteX6" fmla="*/ 31222 w 9020946"/>
              <a:gd name="connsiteY6" fmla="*/ 6170845 h 6469024"/>
              <a:gd name="connsiteX7" fmla="*/ 1 w 9020946"/>
              <a:gd name="connsiteY7" fmla="*/ 5252589 h 6469024"/>
              <a:gd name="connsiteX8" fmla="*/ 126073 w 9020946"/>
              <a:gd name="connsiteY8" fmla="*/ 3415976 h 6469024"/>
              <a:gd name="connsiteX9" fmla="*/ 954371 w 9020946"/>
              <a:gd name="connsiteY9" fmla="*/ 1984322 h 6469024"/>
              <a:gd name="connsiteX10" fmla="*/ 4119822 w 9020946"/>
              <a:gd name="connsiteY10" fmla="*/ 161155 h 6469024"/>
              <a:gd name="connsiteX11" fmla="*/ 4945505 w 9020946"/>
              <a:gd name="connsiteY11" fmla="*/ 0 h 646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20946" h="6469024">
                <a:moveTo>
                  <a:pt x="4945505" y="0"/>
                </a:moveTo>
                <a:cubicBezTo>
                  <a:pt x="5226075" y="0"/>
                  <a:pt x="5506646" y="53719"/>
                  <a:pt x="5771187" y="161155"/>
                </a:cubicBezTo>
                <a:cubicBezTo>
                  <a:pt x="6912831" y="624859"/>
                  <a:pt x="7976495" y="1241364"/>
                  <a:pt x="8936706" y="1984322"/>
                </a:cubicBezTo>
                <a:lnTo>
                  <a:pt x="9020946" y="2056378"/>
                </a:lnTo>
                <a:lnTo>
                  <a:pt x="9020946" y="6469024"/>
                </a:lnTo>
                <a:lnTo>
                  <a:pt x="56808" y="6469024"/>
                </a:lnTo>
                <a:lnTo>
                  <a:pt x="31222" y="6170845"/>
                </a:lnTo>
                <a:cubicBezTo>
                  <a:pt x="10258" y="5864562"/>
                  <a:pt x="-101" y="5558295"/>
                  <a:pt x="1" y="5252589"/>
                </a:cubicBezTo>
                <a:cubicBezTo>
                  <a:pt x="-203" y="4641109"/>
                  <a:pt x="41436" y="4027524"/>
                  <a:pt x="126073" y="3415976"/>
                </a:cubicBezTo>
                <a:cubicBezTo>
                  <a:pt x="204460" y="2849318"/>
                  <a:pt x="501911" y="2334409"/>
                  <a:pt x="954371" y="1984322"/>
                </a:cubicBezTo>
                <a:cubicBezTo>
                  <a:pt x="1914514" y="1241296"/>
                  <a:pt x="2978246" y="624859"/>
                  <a:pt x="4119822" y="161155"/>
                </a:cubicBezTo>
                <a:cubicBezTo>
                  <a:pt x="4384363" y="53719"/>
                  <a:pt x="4664934" y="0"/>
                  <a:pt x="4945505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A84D5D1-C99C-5B24-C5D3-F357B9BD107F}"/>
              </a:ext>
            </a:extLst>
          </p:cNvPr>
          <p:cNvGrpSpPr/>
          <p:nvPr userDrawn="1"/>
        </p:nvGrpSpPr>
        <p:grpSpPr>
          <a:xfrm>
            <a:off x="574676" y="574676"/>
            <a:ext cx="2832100" cy="836100"/>
            <a:chOff x="574675" y="574675"/>
            <a:chExt cx="2957513" cy="873125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83B90F13-BFED-F42E-3160-DAEFE8AA9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4675" y="574675"/>
              <a:ext cx="993800" cy="873125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75DEB7F-BF68-12E8-DF53-84EEBC7FBA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71624" y="574675"/>
              <a:ext cx="1760564" cy="873125"/>
            </a:xfrm>
            <a:prstGeom prst="rect">
              <a:avLst/>
            </a:prstGeom>
          </p:spPr>
        </p:pic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E30BBDD3-E24C-EE24-20EA-618588B5F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9900" y="3040381"/>
            <a:ext cx="7335836" cy="1907346"/>
          </a:xfrm>
        </p:spPr>
        <p:txBody>
          <a:bodyPr anchor="t"/>
          <a:lstStyle>
            <a:lvl1pPr>
              <a:defRPr lang="en-GB" sz="7200" kern="1200" spc="-20" dirty="0">
                <a:solidFill>
                  <a:schemeClr val="bg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r>
              <a:rPr lang="en-US"/>
              <a:t>Click to edit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D29998C9-6FCB-1221-A2D4-0CB8ECCEDC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79900" y="5086350"/>
            <a:ext cx="7335836" cy="1196975"/>
          </a:xfrm>
        </p:spPr>
        <p:txBody>
          <a:bodyPr/>
          <a:lstStyle>
            <a:lvl1pPr>
              <a:defRPr lang="en-US" sz="2400" b="1" kern="1200" cap="all" spc="-20" baseline="0" dirty="0" smtClean="0">
                <a:solidFill>
                  <a:schemeClr val="bg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400" kern="1200" cap="all" spc="-2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4pPr>
            <a:lvl5pPr>
              <a:defRPr lang="fr-FR" sz="2400" kern="1200" cap="all" spc="-20" baseline="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This is a subtitle</a:t>
            </a: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2034B99D-DBEB-096A-6493-9E9700111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96406" y="3172618"/>
            <a:ext cx="728664" cy="728664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fr-FR" dirty="0">
                <a:solidFill>
                  <a:schemeClr val="tx2">
                    <a:alpha val="0"/>
                  </a:schemeClr>
                </a:solidFill>
              </a:defRPr>
            </a:lvl1pPr>
          </a:lstStyle>
          <a:p>
            <a:pPr lvl="0"/>
            <a:r>
              <a:rPr lang="fr-FR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669207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A8E668-3EA9-2ABD-8441-36F2D4ACAF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0272" y="1501775"/>
            <a:ext cx="4494528" cy="747897"/>
          </a:xfrm>
        </p:spPr>
        <p:txBody>
          <a:bodyPr/>
          <a:lstStyle>
            <a:lvl1pPr>
              <a:defRPr sz="5400">
                <a:solidFill>
                  <a:schemeClr val="bg2"/>
                </a:solidFill>
              </a:defRPr>
            </a:lvl1pPr>
          </a:lstStyle>
          <a:p>
            <a:r>
              <a:rPr lang="en-US" err="1"/>
              <a:t>Sommaire</a:t>
            </a:r>
            <a:endParaRPr lang="fr-FR"/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73B73FCA-B8D0-1803-3321-47FB1580E5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0271" y="2709144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C24E9320-DC19-61E8-605A-32F867F256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7800" y="2763923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EFA21F19-0699-916D-76B5-D8D5CFE75E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6419" y="2763923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61D3AB77-4E69-3B26-1904-E9C3C29A8E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90271" y="3259213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B075C46A-5FF1-6971-B941-4DCAF33C3F8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800" y="3313992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DC69141-017F-54CB-6745-EF0FA65207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66419" y="3313992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8B7314D0-B424-CD63-4B8A-B0A353CE2B4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90271" y="3809282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34427665-7EA5-1931-C168-6F9EADD64C1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800" y="3864061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A000BC19-DB50-E677-7355-D7CD4C7835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6419" y="3864061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E7E3DB5D-9972-95BF-8E26-B41F2DD80B1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90271" y="4359351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D20FE6B7-05BF-A511-A0CC-06B5A4776B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447800" y="4414130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BEB2FB84-7627-2484-7150-6E9A9BA9143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66419" y="4414130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96DDA1FC-B4C7-ACA8-6757-196599F8FEF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90271" y="4909419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9843044-F090-699F-98AE-9CDDABBFF63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47800" y="4964198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AD052443-8F73-B181-4555-CADF915EF9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66419" y="4964198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4" name="Footer Placeholder 1" descr="Titre de la diapositive">
            <a:extLst>
              <a:ext uri="{FF2B5EF4-FFF2-40B4-BE49-F238E27FC236}">
                <a16:creationId xmlns:a16="http://schemas.microsoft.com/office/drawing/2014/main" id="{675BD52A-51EA-E760-F9A1-9F6F8ACBD8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BB62A75-BE87-4F6F-2FC2-1811BCF0B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053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D3A77740-3A3D-F791-854D-0F4814163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83911" y="531196"/>
            <a:ext cx="738804" cy="738804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endParaRPr lang="en-US"/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9C643844-DA3F-41F5-7AB6-D88131492FB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294" y="589580"/>
            <a:ext cx="622038" cy="622036"/>
          </a:xfrm>
          <a:prstGeom prst="ellipse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endParaRPr lang="fr-FR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4017B8-F748-6085-9C91-50486A2CA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911" y="1511011"/>
            <a:ext cx="5402552" cy="4365625"/>
          </a:xfrm>
        </p:spPr>
        <p:txBody>
          <a:bodyPr anchor="t"/>
          <a:lstStyle>
            <a:lvl1pPr>
              <a:defRPr sz="3600" b="0">
                <a:solidFill>
                  <a:schemeClr val="accent3"/>
                </a:solidFill>
                <a:latin typeface="Marianne" panose="02000000000000000000" pitchFamily="2" charset="0"/>
              </a:defRPr>
            </a:lvl1pPr>
          </a:lstStyle>
          <a:p>
            <a:r>
              <a:rPr lang="en-US"/>
              <a:t>Lorem ipsum dolor sit amet, consectetuer adipiscing elit. Maecenas porttitor congue massa. Fusce posuere, magna sed pulvinar </a:t>
            </a:r>
            <a:r>
              <a:rPr lang="en-US" err="1"/>
              <a:t>ultricies</a:t>
            </a:r>
            <a:endParaRPr lang="fr-FR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E95B0267-835E-C716-5BD8-2F5CF3E18F7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990020" y="3"/>
            <a:ext cx="5201978" cy="5281610"/>
          </a:xfrm>
          <a:custGeom>
            <a:avLst/>
            <a:gdLst>
              <a:gd name="connsiteX0" fmla="*/ 1100062 w 5689601"/>
              <a:gd name="connsiteY0" fmla="*/ 0 h 5776697"/>
              <a:gd name="connsiteX1" fmla="*/ 5689601 w 5689601"/>
              <a:gd name="connsiteY1" fmla="*/ 0 h 5776697"/>
              <a:gd name="connsiteX2" fmla="*/ 5689601 w 5689601"/>
              <a:gd name="connsiteY2" fmla="*/ 5302880 h 5776697"/>
              <a:gd name="connsiteX3" fmla="*/ 5657913 w 5689601"/>
              <a:gd name="connsiteY3" fmla="*/ 5333342 h 5776697"/>
              <a:gd name="connsiteX4" fmla="*/ 4874183 w 5689601"/>
              <a:gd name="connsiteY4" fmla="*/ 5690117 h 5776697"/>
              <a:gd name="connsiteX5" fmla="*/ 3926902 w 5689601"/>
              <a:gd name="connsiteY5" fmla="*/ 5771331 h 5776697"/>
              <a:gd name="connsiteX6" fmla="*/ 3611417 w 5689601"/>
              <a:gd name="connsiteY6" fmla="*/ 5776697 h 5776697"/>
              <a:gd name="connsiteX7" fmla="*/ 3611356 w 5689601"/>
              <a:gd name="connsiteY7" fmla="*/ 5776697 h 5776697"/>
              <a:gd name="connsiteX8" fmla="*/ 3295871 w 5689601"/>
              <a:gd name="connsiteY8" fmla="*/ 5771419 h 5776697"/>
              <a:gd name="connsiteX9" fmla="*/ 2348589 w 5689601"/>
              <a:gd name="connsiteY9" fmla="*/ 5690117 h 5776697"/>
              <a:gd name="connsiteX10" fmla="*/ 1364359 w 5689601"/>
              <a:gd name="connsiteY10" fmla="*/ 5120748 h 5776697"/>
              <a:gd name="connsiteX11" fmla="*/ 110815 w 5689601"/>
              <a:gd name="connsiteY11" fmla="*/ 2944756 h 5776697"/>
              <a:gd name="connsiteX12" fmla="*/ 110815 w 5689601"/>
              <a:gd name="connsiteY12" fmla="*/ 1809627 h 5776697"/>
              <a:gd name="connsiteX13" fmla="*/ 997815 w 5689601"/>
              <a:gd name="connsiteY13" fmla="*/ 141732 h 5776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689601" h="5776697">
                <a:moveTo>
                  <a:pt x="1100062" y="0"/>
                </a:moveTo>
                <a:lnTo>
                  <a:pt x="5689601" y="0"/>
                </a:lnTo>
                <a:lnTo>
                  <a:pt x="5689601" y="5302880"/>
                </a:lnTo>
                <a:lnTo>
                  <a:pt x="5657913" y="5333342"/>
                </a:lnTo>
                <a:cubicBezTo>
                  <a:pt x="5438577" y="5524570"/>
                  <a:pt x="5166395" y="5649649"/>
                  <a:pt x="4874183" y="5690117"/>
                </a:cubicBezTo>
                <a:cubicBezTo>
                  <a:pt x="4558797" y="5733642"/>
                  <a:pt x="4242618" y="5760581"/>
                  <a:pt x="3926902" y="5771331"/>
                </a:cubicBezTo>
                <a:lnTo>
                  <a:pt x="3611417" y="5776697"/>
                </a:lnTo>
                <a:lnTo>
                  <a:pt x="3611356" y="5776697"/>
                </a:lnTo>
                <a:lnTo>
                  <a:pt x="3295871" y="5771419"/>
                </a:lnTo>
                <a:cubicBezTo>
                  <a:pt x="2980154" y="5760728"/>
                  <a:pt x="2663975" y="5733760"/>
                  <a:pt x="2348589" y="5690117"/>
                </a:cubicBezTo>
                <a:cubicBezTo>
                  <a:pt x="1959131" y="5636160"/>
                  <a:pt x="1605123" y="5431783"/>
                  <a:pt x="1364359" y="5120748"/>
                </a:cubicBezTo>
                <a:cubicBezTo>
                  <a:pt x="853499" y="4460720"/>
                  <a:pt x="429691" y="3729481"/>
                  <a:pt x="110815" y="2944756"/>
                </a:cubicBezTo>
                <a:cubicBezTo>
                  <a:pt x="-36938" y="2581019"/>
                  <a:pt x="-36938" y="2173364"/>
                  <a:pt x="110815" y="1809627"/>
                </a:cubicBezTo>
                <a:cubicBezTo>
                  <a:pt x="349972" y="1221083"/>
                  <a:pt x="648153" y="662626"/>
                  <a:pt x="997815" y="141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algn="ctr">
              <a:defRPr lang="fr-FR" sz="1800" dirty="0">
                <a:solidFill>
                  <a:schemeClr val="tx2"/>
                </a:solidFill>
                <a:latin typeface="Marianne Light" panose="02000000000000000000" pitchFamily="2" charset="0"/>
              </a:defRPr>
            </a:lvl1pPr>
          </a:lstStyle>
          <a:p>
            <a:pPr lvl="0" algn="ctr"/>
            <a:endParaRPr lang="fr-F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C8B667-C46E-5F72-7D2C-2A05B071C1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752083" cy="183127"/>
          </a:xfrm>
        </p:spPr>
        <p:txBody>
          <a:bodyPr/>
          <a:lstStyle/>
          <a:p>
            <a:r>
              <a:rPr lang="fr-FR"/>
              <a:t>Titre de la diapositive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9422D26-090A-1AF3-2EA9-841625610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841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AA534-4543-2DA2-4BFB-370B6DD45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0" y="0"/>
            <a:ext cx="6974516" cy="5407050"/>
          </a:xfrm>
          <a:custGeom>
            <a:avLst/>
            <a:gdLst>
              <a:gd name="connsiteX0" fmla="*/ 0 w 6974516"/>
              <a:gd name="connsiteY0" fmla="*/ 0 h 5407050"/>
              <a:gd name="connsiteX1" fmla="*/ 6972485 w 6974516"/>
              <a:gd name="connsiteY1" fmla="*/ 0 h 5407050"/>
              <a:gd name="connsiteX2" fmla="*/ 6974516 w 6974516"/>
              <a:gd name="connsiteY2" fmla="*/ 415321 h 5407050"/>
              <a:gd name="connsiteX3" fmla="*/ 6832570 w 6974516"/>
              <a:gd name="connsiteY3" fmla="*/ 2179000 h 5407050"/>
              <a:gd name="connsiteX4" fmla="*/ 6021251 w 6974516"/>
              <a:gd name="connsiteY4" fmla="*/ 3545492 h 5407050"/>
              <a:gd name="connsiteX5" fmla="*/ 2962407 w 6974516"/>
              <a:gd name="connsiteY5" fmla="*/ 5261450 h 5407050"/>
              <a:gd name="connsiteX6" fmla="*/ 1377598 w 6974516"/>
              <a:gd name="connsiteY6" fmla="*/ 5242584 h 5407050"/>
              <a:gd name="connsiteX7" fmla="*/ 184590 w 6974516"/>
              <a:gd name="connsiteY7" fmla="*/ 4666290 h 5407050"/>
              <a:gd name="connsiteX8" fmla="*/ 0 w 6974516"/>
              <a:gd name="connsiteY8" fmla="*/ 4560918 h 540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74516" h="5407050">
                <a:moveTo>
                  <a:pt x="0" y="0"/>
                </a:moveTo>
                <a:lnTo>
                  <a:pt x="6972485" y="0"/>
                </a:lnTo>
                <a:lnTo>
                  <a:pt x="6974516" y="415321"/>
                </a:lnTo>
                <a:cubicBezTo>
                  <a:pt x="6967656" y="1002978"/>
                  <a:pt x="6920744" y="1592249"/>
                  <a:pt x="6832570" y="2179000"/>
                </a:cubicBezTo>
                <a:cubicBezTo>
                  <a:pt x="6750753" y="2722772"/>
                  <a:pt x="6459497" y="3214184"/>
                  <a:pt x="6021251" y="3545492"/>
                </a:cubicBezTo>
                <a:cubicBezTo>
                  <a:pt x="5091189" y="4248460"/>
                  <a:pt x="4063369" y="4828854"/>
                  <a:pt x="2962407" y="5261450"/>
                </a:cubicBezTo>
                <a:cubicBezTo>
                  <a:pt x="2452128" y="5461909"/>
                  <a:pt x="1882832" y="5455150"/>
                  <a:pt x="1377598" y="5242584"/>
                </a:cubicBezTo>
                <a:cubicBezTo>
                  <a:pt x="968747" y="5070563"/>
                  <a:pt x="570651" y="4878012"/>
                  <a:pt x="184590" y="4666290"/>
                </a:cubicBezTo>
                <a:lnTo>
                  <a:pt x="0" y="4560918"/>
                </a:lnTo>
                <a:close/>
              </a:path>
            </a:pathLst>
          </a:custGeom>
          <a:solidFill>
            <a:schemeClr val="accent2"/>
          </a:solidFill>
          <a:ln w="19050">
            <a:noFill/>
          </a:ln>
        </p:spPr>
        <p:txBody>
          <a:bodyPr wrap="square">
            <a:noAutofit/>
          </a:bodyPr>
          <a:lstStyle>
            <a:lvl1pPr>
              <a:defRPr sz="100"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endParaRPr lang="en-US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9220BDC3-BCE0-E386-3171-70CF52BBC83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156325" y="2519363"/>
            <a:ext cx="790575" cy="790575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 b="1">
                <a:solidFill>
                  <a:schemeClr val="bg1"/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CB2426F-BABB-B082-919A-CF2EE54BD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1612" y="3548063"/>
            <a:ext cx="5089526" cy="2185871"/>
          </a:xfrm>
        </p:spPr>
        <p:txBody>
          <a:bodyPr anchor="t"/>
          <a:lstStyle>
            <a:lvl1pPr>
              <a:defRPr sz="5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Footer Placeholder 1" descr="Titre de la diapositive">
            <a:extLst>
              <a:ext uri="{FF2B5EF4-FFF2-40B4-BE49-F238E27FC236}">
                <a16:creationId xmlns:a16="http://schemas.microsoft.com/office/drawing/2014/main" id="{95A7D0BF-68D0-9A3C-0F40-667DA0B4E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E0B9A2A4-64A6-2672-8BAF-A21EDA7B7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630332" y="6180224"/>
            <a:ext cx="896649" cy="44467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tx2">
                    <a:alpha val="0"/>
                  </a:schemeClr>
                </a:solidFill>
              </a:defRPr>
            </a:lvl1pPr>
            <a:lvl2pPr>
              <a:defRPr sz="100">
                <a:solidFill>
                  <a:schemeClr val="tx2">
                    <a:alpha val="0"/>
                  </a:schemeClr>
                </a:solidFill>
              </a:defRPr>
            </a:lvl2pPr>
            <a:lvl3pPr>
              <a:defRPr sz="100">
                <a:solidFill>
                  <a:schemeClr val="tx2">
                    <a:alpha val="0"/>
                  </a:schemeClr>
                </a:solidFill>
              </a:defRPr>
            </a:lvl3pPr>
            <a:lvl4pPr>
              <a:defRPr sz="100">
                <a:solidFill>
                  <a:schemeClr val="tx2">
                    <a:alpha val="0"/>
                  </a:schemeClr>
                </a:solidFill>
              </a:defRPr>
            </a:lvl4pPr>
            <a:lvl5pPr>
              <a:defRPr sz="100">
                <a:solidFill>
                  <a:schemeClr val="tx2">
                    <a:alpha val="0"/>
                  </a:schemeClr>
                </a:solidFill>
              </a:defRPr>
            </a:lvl5pPr>
            <a:lvl6pPr>
              <a:defRPr sz="100">
                <a:solidFill>
                  <a:schemeClr val="tx2">
                    <a:alpha val="0"/>
                  </a:schemeClr>
                </a:solidFill>
              </a:defRPr>
            </a:lvl6pPr>
            <a:lvl7pPr>
              <a:defRPr sz="100">
                <a:solidFill>
                  <a:schemeClr val="tx2">
                    <a:alpha val="0"/>
                  </a:schemeClr>
                </a:solidFill>
              </a:defRPr>
            </a:lvl7pPr>
            <a:lvl8pPr>
              <a:defRPr sz="100">
                <a:solidFill>
                  <a:schemeClr val="tx2">
                    <a:alpha val="0"/>
                  </a:schemeClr>
                </a:solidFill>
              </a:defRPr>
            </a:lvl8pPr>
            <a:lvl9pPr>
              <a:defRPr sz="100">
                <a:solidFill>
                  <a:schemeClr val="tx2">
                    <a:alpha val="0"/>
                  </a:schemeClr>
                </a:solidFill>
              </a:defRPr>
            </a:lvl9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98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AC3F83-D1A8-34E6-724C-FFFFCC150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3275" y="673361"/>
            <a:ext cx="5505452" cy="5511280"/>
          </a:xfrm>
          <a:custGeom>
            <a:avLst/>
            <a:gdLst>
              <a:gd name="connsiteX0" fmla="*/ 2868615 w 5505452"/>
              <a:gd name="connsiteY0" fmla="*/ 391 h 5511280"/>
              <a:gd name="connsiteX1" fmla="*/ 4341041 w 5505452"/>
              <a:gd name="connsiteY1" fmla="*/ 125478 h 5511280"/>
              <a:gd name="connsiteX2" fmla="*/ 5069657 w 5505452"/>
              <a:gd name="connsiteY2" fmla="*/ 485674 h 5511280"/>
              <a:gd name="connsiteX3" fmla="*/ 5391470 w 5505452"/>
              <a:gd name="connsiteY3" fmla="*/ 4289597 h 5511280"/>
              <a:gd name="connsiteX4" fmla="*/ 4632566 w 5505452"/>
              <a:gd name="connsiteY4" fmla="*/ 5306082 h 5511280"/>
              <a:gd name="connsiteX5" fmla="*/ 4631521 w 5505452"/>
              <a:gd name="connsiteY5" fmla="*/ 5306474 h 5511280"/>
              <a:gd name="connsiteX6" fmla="*/ 4631652 w 5505452"/>
              <a:gd name="connsiteY6" fmla="*/ 5306606 h 5511280"/>
              <a:gd name="connsiteX7" fmla="*/ 4129545 w 5505452"/>
              <a:gd name="connsiteY7" fmla="*/ 5422014 h 5511280"/>
              <a:gd name="connsiteX8" fmla="*/ 1367042 w 5505452"/>
              <a:gd name="connsiteY8" fmla="*/ 5420578 h 5511280"/>
              <a:gd name="connsiteX9" fmla="*/ 434503 w 5505452"/>
              <a:gd name="connsiteY9" fmla="*/ 5024088 h 5511280"/>
              <a:gd name="connsiteX10" fmla="*/ 91409 w 5505452"/>
              <a:gd name="connsiteY10" fmla="*/ 4142594 h 5511280"/>
              <a:gd name="connsiteX11" fmla="*/ 234364 w 5505452"/>
              <a:gd name="connsiteY11" fmla="*/ 802787 h 5511280"/>
              <a:gd name="connsiteX12" fmla="*/ 1392762 w 5505452"/>
              <a:gd name="connsiteY12" fmla="*/ 87878 h 5511280"/>
              <a:gd name="connsiteX13" fmla="*/ 2868615 w 5505452"/>
              <a:gd name="connsiteY13" fmla="*/ 391 h 551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05452" h="5511280">
                <a:moveTo>
                  <a:pt x="2868615" y="391"/>
                </a:moveTo>
                <a:cubicBezTo>
                  <a:pt x="3361469" y="4683"/>
                  <a:pt x="3853752" y="44404"/>
                  <a:pt x="4341041" y="125478"/>
                </a:cubicBezTo>
                <a:cubicBezTo>
                  <a:pt x="4610241" y="178351"/>
                  <a:pt x="4882836" y="282272"/>
                  <a:pt x="5069657" y="485674"/>
                </a:cubicBezTo>
                <a:cubicBezTo>
                  <a:pt x="5649705" y="1048487"/>
                  <a:pt x="5529595" y="3486435"/>
                  <a:pt x="5391470" y="4289597"/>
                </a:cubicBezTo>
                <a:cubicBezTo>
                  <a:pt x="5317316" y="4752277"/>
                  <a:pt x="5096290" y="5148636"/>
                  <a:pt x="4632566" y="5306082"/>
                </a:cubicBezTo>
                <a:lnTo>
                  <a:pt x="4631521" y="5306474"/>
                </a:lnTo>
                <a:lnTo>
                  <a:pt x="4631652" y="5306606"/>
                </a:lnTo>
                <a:cubicBezTo>
                  <a:pt x="4471332" y="5365615"/>
                  <a:pt x="4299655" y="5398254"/>
                  <a:pt x="4129545" y="5422014"/>
                </a:cubicBezTo>
                <a:cubicBezTo>
                  <a:pt x="3211496" y="5541340"/>
                  <a:pt x="2285092" y="5541209"/>
                  <a:pt x="1367042" y="5420578"/>
                </a:cubicBezTo>
                <a:cubicBezTo>
                  <a:pt x="1030085" y="5374494"/>
                  <a:pt x="670150" y="5281930"/>
                  <a:pt x="434503" y="5024088"/>
                </a:cubicBezTo>
                <a:cubicBezTo>
                  <a:pt x="215956" y="4788962"/>
                  <a:pt x="134361" y="4455530"/>
                  <a:pt x="91409" y="4142594"/>
                </a:cubicBezTo>
                <a:cubicBezTo>
                  <a:pt x="-25959" y="3206791"/>
                  <a:pt x="-77658" y="1685325"/>
                  <a:pt x="234364" y="802787"/>
                </a:cubicBezTo>
                <a:cubicBezTo>
                  <a:pt x="426016" y="318044"/>
                  <a:pt x="910628" y="142841"/>
                  <a:pt x="1392762" y="87878"/>
                </a:cubicBezTo>
                <a:cubicBezTo>
                  <a:pt x="1882336" y="27237"/>
                  <a:pt x="2375761" y="-3900"/>
                  <a:pt x="2868615" y="391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>
              <a:defRPr sz="2400">
                <a:solidFill>
                  <a:schemeClr val="tx2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>
              <a:defRPr sz="2400">
                <a:latin typeface="Marianne" panose="02000000000000000000" pitchFamily="2" charset="0"/>
              </a:defRPr>
            </a:lvl2pPr>
            <a:lvl3pPr>
              <a:defRPr sz="2400">
                <a:latin typeface="Marianne" panose="02000000000000000000" pitchFamily="2" charset="0"/>
              </a:defRPr>
            </a:lvl3pPr>
            <a:lvl4pPr>
              <a:defRPr sz="2400">
                <a:latin typeface="Marianne" panose="02000000000000000000" pitchFamily="2" charset="0"/>
              </a:defRPr>
            </a:lvl4pPr>
            <a:lvl5pPr>
              <a:defRPr sz="2400">
                <a:latin typeface="Marianne" panose="02000000000000000000" pitchFamily="2" charset="0"/>
              </a:defRPr>
            </a:lvl5pPr>
            <a:lvl6pPr>
              <a:defRPr sz="2400">
                <a:latin typeface="Marianne" panose="02000000000000000000" pitchFamily="2" charset="0"/>
              </a:defRPr>
            </a:lvl6pPr>
            <a:lvl7pPr>
              <a:defRPr sz="2400">
                <a:latin typeface="Marianne" panose="02000000000000000000" pitchFamily="2" charset="0"/>
              </a:defRPr>
            </a:lvl7pPr>
            <a:lvl8pPr>
              <a:defRPr sz="2400">
                <a:latin typeface="Marianne" panose="02000000000000000000" pitchFamily="2" charset="0"/>
              </a:defRPr>
            </a:lvl8pPr>
            <a:lvl9pPr>
              <a:defRPr sz="2400">
                <a:latin typeface="Marianne" panose="02000000000000000000" pitchFamily="2" charset="0"/>
              </a:defRPr>
            </a:lvl9pPr>
          </a:lstStyle>
          <a:p>
            <a:pPr lvl="0"/>
            <a:endParaRPr lang="fr-FR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A0F4720-58FA-D1BB-C331-2B3C62F8E51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5546" y="1503363"/>
            <a:ext cx="3168454" cy="3778250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endParaRPr lang="fr-F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F08CFA7-8AB6-F4DA-98BA-7FFEDA52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807" y="1514474"/>
            <a:ext cx="2605249" cy="1816100"/>
          </a:xfrm>
        </p:spPr>
        <p:txBody>
          <a:bodyPr/>
          <a:lstStyle>
            <a:lvl1pPr>
              <a:defRPr lang="fr-FR" sz="2400" kern="1200" spc="-20" dirty="0">
                <a:solidFill>
                  <a:schemeClr val="tx2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Marianne" panose="02000000000000000000" pitchFamily="2" charset="0"/>
              <a:buNone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1185920D-C02B-2B27-7A34-8DC02C2D3D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89696" y="3565034"/>
            <a:ext cx="3549811" cy="1633909"/>
          </a:xfrm>
        </p:spPr>
        <p:txBody>
          <a:bodyPr anchor="ctr"/>
          <a:lstStyle>
            <a:lvl1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1pPr>
            <a:lvl2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2pPr>
            <a:lvl3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3pPr>
            <a:lvl4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4pPr>
            <a:lvl5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5pPr>
            <a:lvl6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6pPr>
            <a:lvl7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7pPr>
            <a:lvl8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8pPr>
            <a:lvl9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9pPr>
          </a:lstStyle>
          <a:p>
            <a:pPr lvl="0"/>
            <a:r>
              <a:rPr lang="en-US"/>
              <a:t>123</a:t>
            </a:r>
            <a:endParaRPr lang="fr-FR"/>
          </a:p>
        </p:txBody>
      </p:sp>
      <p:sp>
        <p:nvSpPr>
          <p:cNvPr id="4" name="Footer Placeholder 1" descr="Titre de la diapositive">
            <a:extLst>
              <a:ext uri="{FF2B5EF4-FFF2-40B4-BE49-F238E27FC236}">
                <a16:creationId xmlns:a16="http://schemas.microsoft.com/office/drawing/2014/main" id="{88D07F8D-4761-7BF7-EEE6-016EE7F8C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EB5FEEF-61D4-E391-E8FC-87AA0A176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+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3D1780-CF14-3479-B4FE-FE6AC3254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174833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C60418B-2E1D-D66E-38F3-6CB927ED7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45" y="1279232"/>
            <a:ext cx="4697186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en-US"/>
              <a:t>Click to edit</a:t>
            </a:r>
            <a:endParaRPr lang="fr-FR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0F55DBC-EA87-C4AB-7F95-69264113C1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5" y="2768599"/>
            <a:ext cx="4695825" cy="2513013"/>
          </a:xfrm>
        </p:spPr>
        <p:txBody>
          <a:bodyPr/>
          <a:lstStyle>
            <a:lvl2pPr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6893FC9-F0EC-B54C-67BE-40F04D48BB6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3949" y="1589088"/>
            <a:ext cx="2448599" cy="712787"/>
          </a:xfrm>
        </p:spPr>
        <p:txBody>
          <a:bodyPr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14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err="1"/>
              <a:t>Légende</a:t>
            </a:r>
            <a:endParaRPr lang="fr-FR"/>
          </a:p>
        </p:txBody>
      </p:sp>
      <p:sp>
        <p:nvSpPr>
          <p:cNvPr id="17" name="Chart Placeholder 16">
            <a:extLst>
              <a:ext uri="{FF2B5EF4-FFF2-40B4-BE49-F238E27FC236}">
                <a16:creationId xmlns:a16="http://schemas.microsoft.com/office/drawing/2014/main" id="{0CC9EDCF-AD58-FDCC-321C-17C24484F42C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03950" y="2501900"/>
            <a:ext cx="5437188" cy="2779713"/>
          </a:xfr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7DD9531-BEB9-A091-6FE5-BE1B6AD60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06669" y="1503362"/>
            <a:ext cx="0" cy="18000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FD33963E-9E4F-B88A-245F-9EDDDDE10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99538" y="1503363"/>
            <a:ext cx="2294611" cy="1316038"/>
          </a:xfrm>
        </p:spPr>
        <p:txBody>
          <a:bodyPr anchor="t"/>
          <a:lstStyle>
            <a:lvl1pPr>
              <a:defRPr sz="4800">
                <a:latin typeface="Marianne Medium" panose="02000000000000000000" pitchFamily="2" charset="0"/>
              </a:defRPr>
            </a:lvl1pPr>
            <a:lvl2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2pPr>
            <a:lvl3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3pPr>
            <a:lvl4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4pPr>
            <a:lvl5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5pPr>
            <a:lvl6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6pPr>
            <a:lvl7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7pPr>
            <a:lvl8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8pPr>
            <a:lvl9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9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Footer Placeholder 1" descr="Titre de la diapositive">
            <a:extLst>
              <a:ext uri="{FF2B5EF4-FFF2-40B4-BE49-F238E27FC236}">
                <a16:creationId xmlns:a16="http://schemas.microsoft.com/office/drawing/2014/main" id="{E844E8FD-F98E-A2D2-BBBE-73168C9ED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EB5FEEF-61D4-E391-E8FC-87AA0A176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42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+Char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3D1780-CF14-3479-B4FE-FE6AC3254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84917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CF01B123-037E-0ACA-27D3-748F2BB4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45" y="380072"/>
            <a:ext cx="4697186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en-US"/>
              <a:t>Click to edit</a:t>
            </a:r>
            <a:endParaRPr lang="fr-FR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2FB734C1-790F-9EA8-2ECA-163C282677A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5" y="1869439"/>
            <a:ext cx="4695825" cy="39471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DFF708-0FB3-685B-C686-29555445704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6203950" y="0"/>
            <a:ext cx="5988048" cy="5816599"/>
          </a:xfrm>
          <a:custGeom>
            <a:avLst/>
            <a:gdLst>
              <a:gd name="connsiteX0" fmla="*/ 977798 w 5988048"/>
              <a:gd name="connsiteY0" fmla="*/ 0 h 5816599"/>
              <a:gd name="connsiteX1" fmla="*/ 5988048 w 5988048"/>
              <a:gd name="connsiteY1" fmla="*/ 0 h 5816599"/>
              <a:gd name="connsiteX2" fmla="*/ 5988048 w 5988048"/>
              <a:gd name="connsiteY2" fmla="*/ 5317928 h 5816599"/>
              <a:gd name="connsiteX3" fmla="*/ 5954698 w 5988048"/>
              <a:gd name="connsiteY3" fmla="*/ 5349988 h 5816599"/>
              <a:gd name="connsiteX4" fmla="*/ 5129858 w 5988048"/>
              <a:gd name="connsiteY4" fmla="*/ 5725478 h 5816599"/>
              <a:gd name="connsiteX5" fmla="*/ 4132887 w 5988048"/>
              <a:gd name="connsiteY5" fmla="*/ 5810952 h 5816599"/>
              <a:gd name="connsiteX6" fmla="*/ 3800853 w 5988048"/>
              <a:gd name="connsiteY6" fmla="*/ 5816599 h 5816599"/>
              <a:gd name="connsiteX7" fmla="*/ 3800789 w 5988048"/>
              <a:gd name="connsiteY7" fmla="*/ 5816599 h 5816599"/>
              <a:gd name="connsiteX8" fmla="*/ 3468755 w 5988048"/>
              <a:gd name="connsiteY8" fmla="*/ 5811044 h 5816599"/>
              <a:gd name="connsiteX9" fmla="*/ 2471784 w 5988048"/>
              <a:gd name="connsiteY9" fmla="*/ 5725478 h 5816599"/>
              <a:gd name="connsiteX10" fmla="*/ 1435926 w 5988048"/>
              <a:gd name="connsiteY10" fmla="*/ 5126243 h 5816599"/>
              <a:gd name="connsiteX11" fmla="*/ 116628 w 5988048"/>
              <a:gd name="connsiteY11" fmla="*/ 2836109 h 5816599"/>
              <a:gd name="connsiteX12" fmla="*/ 116628 w 5988048"/>
              <a:gd name="connsiteY12" fmla="*/ 1641437 h 5816599"/>
              <a:gd name="connsiteX13" fmla="*/ 784436 w 5988048"/>
              <a:gd name="connsiteY13" fmla="*/ 304505 h 58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88048" h="5816599">
                <a:moveTo>
                  <a:pt x="977798" y="0"/>
                </a:moveTo>
                <a:lnTo>
                  <a:pt x="5988048" y="0"/>
                </a:lnTo>
                <a:lnTo>
                  <a:pt x="5988048" y="5317928"/>
                </a:lnTo>
                <a:lnTo>
                  <a:pt x="5954698" y="5349988"/>
                </a:lnTo>
                <a:cubicBezTo>
                  <a:pt x="5723856" y="5551247"/>
                  <a:pt x="5437398" y="5682887"/>
                  <a:pt x="5129858" y="5725478"/>
                </a:cubicBezTo>
                <a:cubicBezTo>
                  <a:pt x="4797928" y="5771286"/>
                  <a:pt x="4465164" y="5799638"/>
                  <a:pt x="4132887" y="5810952"/>
                </a:cubicBezTo>
                <a:lnTo>
                  <a:pt x="3800853" y="5816599"/>
                </a:lnTo>
                <a:lnTo>
                  <a:pt x="3800789" y="5816599"/>
                </a:lnTo>
                <a:lnTo>
                  <a:pt x="3468755" y="5811044"/>
                </a:lnTo>
                <a:cubicBezTo>
                  <a:pt x="3136478" y="5799793"/>
                  <a:pt x="2803713" y="5771410"/>
                  <a:pt x="2471784" y="5725478"/>
                </a:cubicBezTo>
                <a:cubicBezTo>
                  <a:pt x="2061897" y="5668690"/>
                  <a:pt x="1689320" y="5453593"/>
                  <a:pt x="1435926" y="5126243"/>
                </a:cubicBezTo>
                <a:cubicBezTo>
                  <a:pt x="898269" y="4431593"/>
                  <a:pt x="452231" y="3661997"/>
                  <a:pt x="116628" y="2836109"/>
                </a:cubicBezTo>
                <a:cubicBezTo>
                  <a:pt x="-38876" y="2453292"/>
                  <a:pt x="-38876" y="2024254"/>
                  <a:pt x="116628" y="1641437"/>
                </a:cubicBezTo>
                <a:cubicBezTo>
                  <a:pt x="305404" y="1176875"/>
                  <a:pt x="529124" y="730125"/>
                  <a:pt x="784436" y="30450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noAutofit/>
          </a:bodyPr>
          <a:lstStyle>
            <a:lvl1pPr algn="ctr">
              <a:defRPr lang="fr-FR" sz="1800">
                <a:solidFill>
                  <a:schemeClr val="bg1"/>
                </a:solidFill>
                <a:latin typeface="Marianne Light" panose="02000000000000000000" pitchFamily="2" charset="0"/>
              </a:defRPr>
            </a:lvl1pPr>
          </a:lstStyle>
          <a:p>
            <a:pPr lvl="0" algn="ctr"/>
            <a:endParaRPr lang="fr-F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94DCB3-F137-1C1F-6575-0FA5D71922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7CFE410-8CFF-B7FB-4AEB-09F8DDDDD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45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+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9">
            <a:extLst>
              <a:ext uri="{FF2B5EF4-FFF2-40B4-BE49-F238E27FC236}">
                <a16:creationId xmlns:a16="http://schemas.microsoft.com/office/drawing/2014/main" id="{797DF96C-3C33-3D76-6839-75145C9DD3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7256" y="574674"/>
            <a:ext cx="5079208" cy="1463935"/>
          </a:xfrm>
        </p:spPr>
        <p:txBody>
          <a:bodyPr anchor="t"/>
          <a:lstStyle>
            <a:lvl1pPr>
              <a:defRPr sz="5400" b="1" spc="-2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title</a:t>
            </a:r>
            <a:endParaRPr lang="fr-FR"/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E308E211-1357-9D8A-065D-ADD423A6D09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203950" y="574675"/>
            <a:ext cx="5437188" cy="1463935"/>
          </a:xfrm>
        </p:spPr>
        <p:txBody>
          <a:bodyPr anchor="t"/>
          <a:lstStyle>
            <a:lvl1pPr>
              <a:lnSpc>
                <a:spcPct val="90000"/>
              </a:lnSpc>
              <a:spcAft>
                <a:spcPts val="0"/>
              </a:spcAft>
              <a:defRPr sz="2000" b="1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2pPr>
            <a:lvl3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3pPr>
            <a:lvl4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4pPr>
            <a:lvl5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5pPr>
            <a:lvl6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6pPr>
            <a:lvl7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7pPr>
            <a:lvl8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8pPr>
            <a:lvl9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529BF562-98DD-315E-A97B-ECF8465E73E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39479" y="2420079"/>
            <a:ext cx="3292298" cy="3295782"/>
          </a:xfrm>
          <a:prstGeom prst="roundRect">
            <a:avLst/>
          </a:prstGeom>
          <a:solidFill>
            <a:schemeClr val="accent2"/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tx2"/>
                </a:solidFill>
                <a:latin typeface="Marianne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C28AA431-B134-94DB-ED63-488184724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34489" y="2767024"/>
            <a:ext cx="609980" cy="6099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endParaRPr lang="en-US"/>
          </a:p>
        </p:txBody>
      </p:sp>
      <p:sp>
        <p:nvSpPr>
          <p:cNvPr id="41" name="Picture Placeholder 12">
            <a:extLst>
              <a:ext uri="{FF2B5EF4-FFF2-40B4-BE49-F238E27FC236}">
                <a16:creationId xmlns:a16="http://schemas.microsoft.com/office/drawing/2014/main" id="{03E6A5B2-F702-AF15-CE11-C2A18E95FB69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82692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fr-FR"/>
              <a:t>Picto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381EAFF9-5B77-0ACC-8C35-C4C8E87F1C7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614951" y="2420079"/>
            <a:ext cx="3292298" cy="3295782"/>
          </a:xfrm>
          <a:prstGeom prst="roundRect">
            <a:avLst/>
          </a:prstGeom>
          <a:solidFill>
            <a:srgbClr val="E793BE"/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tx2"/>
                </a:solidFill>
                <a:latin typeface="Marianne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34C2A4D5-C1C7-CE6A-573B-D84643263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312064" y="2767024"/>
            <a:ext cx="609980" cy="609980"/>
          </a:xfrm>
          <a:prstGeom prst="ellipse">
            <a:avLst/>
          </a:prstGeom>
          <a:solidFill>
            <a:srgbClr val="EFC9DC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endParaRPr lang="en-US"/>
          </a:p>
        </p:txBody>
      </p:sp>
      <p:sp>
        <p:nvSpPr>
          <p:cNvPr id="39" name="Picture Placeholder 12">
            <a:extLst>
              <a:ext uri="{FF2B5EF4-FFF2-40B4-BE49-F238E27FC236}">
                <a16:creationId xmlns:a16="http://schemas.microsoft.com/office/drawing/2014/main" id="{51E78D8C-7DD4-2D3E-69E6-42759AEED09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360267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Marianne" panose="02000000000000000000" pitchFamily="2" charset="0"/>
              <a:buNone/>
              <a:tabLst/>
              <a:defRPr/>
            </a:pPr>
            <a:r>
              <a:rPr lang="fr-FR"/>
              <a:t>Picto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B27D59E6-1616-CEE7-69D6-36B19579669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391216" y="2420079"/>
            <a:ext cx="3292298" cy="3295782"/>
          </a:xfrm>
          <a:prstGeom prst="roundRect">
            <a:avLst/>
          </a:prstGeom>
          <a:solidFill>
            <a:schemeClr val="tx2"/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bg1"/>
                </a:solidFill>
                <a:latin typeface="Marianne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1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6AE453FD-E568-AEAA-B810-6ADE4D2B4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085433" y="2767024"/>
            <a:ext cx="609980" cy="60998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endParaRPr lang="en-US"/>
          </a:p>
        </p:txBody>
      </p:sp>
      <p:sp>
        <p:nvSpPr>
          <p:cNvPr id="43" name="Picture Placeholder 12">
            <a:extLst>
              <a:ext uri="{FF2B5EF4-FFF2-40B4-BE49-F238E27FC236}">
                <a16:creationId xmlns:a16="http://schemas.microsoft.com/office/drawing/2014/main" id="{D98AD34D-61AD-643B-EAA3-BFF5792F263B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8133636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Marianne" panose="02000000000000000000" pitchFamily="2" charset="0"/>
              <a:buNone/>
              <a:tabLst/>
              <a:defRPr/>
            </a:pPr>
            <a:r>
              <a:rPr lang="fr-FR"/>
              <a:t>Picto</a:t>
            </a:r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0469153B-27DD-CDA6-CD4A-1F544E45B8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3F7AEFC3-DF14-E900-2853-D80DE5200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630332" y="6180224"/>
            <a:ext cx="896649" cy="44467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tx2">
                    <a:alpha val="0"/>
                  </a:schemeClr>
                </a:solidFill>
              </a:defRPr>
            </a:lvl1pPr>
            <a:lvl2pPr>
              <a:defRPr sz="100">
                <a:solidFill>
                  <a:schemeClr val="tx2">
                    <a:alpha val="0"/>
                  </a:schemeClr>
                </a:solidFill>
              </a:defRPr>
            </a:lvl2pPr>
            <a:lvl3pPr>
              <a:defRPr sz="100">
                <a:solidFill>
                  <a:schemeClr val="tx2">
                    <a:alpha val="0"/>
                  </a:schemeClr>
                </a:solidFill>
              </a:defRPr>
            </a:lvl3pPr>
            <a:lvl4pPr>
              <a:defRPr sz="100">
                <a:solidFill>
                  <a:schemeClr val="tx2">
                    <a:alpha val="0"/>
                  </a:schemeClr>
                </a:solidFill>
              </a:defRPr>
            </a:lvl4pPr>
            <a:lvl5pPr>
              <a:defRPr sz="100">
                <a:solidFill>
                  <a:schemeClr val="tx2">
                    <a:alpha val="0"/>
                  </a:schemeClr>
                </a:solidFill>
              </a:defRPr>
            </a:lvl5pPr>
            <a:lvl6pPr>
              <a:defRPr sz="100">
                <a:solidFill>
                  <a:schemeClr val="tx2">
                    <a:alpha val="0"/>
                  </a:schemeClr>
                </a:solidFill>
              </a:defRPr>
            </a:lvl6pPr>
            <a:lvl7pPr>
              <a:defRPr sz="100">
                <a:solidFill>
                  <a:schemeClr val="tx2">
                    <a:alpha val="0"/>
                  </a:schemeClr>
                </a:solidFill>
              </a:defRPr>
            </a:lvl7pPr>
            <a:lvl8pPr>
              <a:defRPr sz="100">
                <a:solidFill>
                  <a:schemeClr val="tx2">
                    <a:alpha val="0"/>
                  </a:schemeClr>
                </a:solidFill>
              </a:defRPr>
            </a:lvl8pPr>
            <a:lvl9pPr>
              <a:defRPr sz="100">
                <a:solidFill>
                  <a:schemeClr val="tx2">
                    <a:alpha val="0"/>
                  </a:schemeClr>
                </a:solidFill>
              </a:defRPr>
            </a:lvl9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23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A8E668-3EA9-2ABD-8441-36F2D4ACAF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0272" y="1501775"/>
            <a:ext cx="4494528" cy="747897"/>
          </a:xfr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US" err="1"/>
              <a:t>Sommaire</a:t>
            </a:r>
            <a:endParaRPr lang="fr-FR"/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73B73FCA-B8D0-1803-3321-47FB1580E5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0271" y="2709144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C24E9320-DC19-61E8-605A-32F867F256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7800" y="2763923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EFA21F19-0699-916D-76B5-D8D5CFE75E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6419" y="2763923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61D3AB77-4E69-3B26-1904-E9C3C29A8E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90271" y="3259213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B075C46A-5FF1-6971-B941-4DCAF33C3F8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800" y="3313992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DC69141-017F-54CB-6745-EF0FA65207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66419" y="3313992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8B7314D0-B424-CD63-4B8A-B0A353CE2B4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90271" y="3809282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34427665-7EA5-1931-C168-6F9EADD64C1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800" y="3864061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A000BC19-DB50-E677-7355-D7CD4C7835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6419" y="3864061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E7E3DB5D-9972-95BF-8E26-B41F2DD80B1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90271" y="4359351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D20FE6B7-05BF-A511-A0CC-06B5A4776BF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447800" y="4414130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BEB2FB84-7627-2484-7150-6E9A9BA9143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66419" y="4414130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96DDA1FC-B4C7-ACA8-6757-196599F8FEF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90271" y="4909419"/>
            <a:ext cx="386557" cy="386557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9843044-F090-699F-98AE-9CDDABBFF63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447800" y="4964198"/>
            <a:ext cx="3561010" cy="276999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>
              <a:spcAft>
                <a:spcPts val="0"/>
              </a:spcAft>
              <a:defRPr sz="20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Lorem Ipsum dolor</a:t>
            </a:r>
            <a:endParaRPr lang="fr-FR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AD052443-8F73-B181-4555-CADF915EF9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66419" y="4964198"/>
            <a:ext cx="620043" cy="276999"/>
          </a:xfrm>
        </p:spPr>
        <p:txBody>
          <a:bodyPr anchor="ctr"/>
          <a:lstStyle>
            <a:lvl1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1pPr>
            <a:lvl2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2pPr>
            <a:lvl3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3pPr>
            <a:lvl4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4pPr>
            <a:lvl5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5pPr>
            <a:lvl6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6pPr>
            <a:lvl7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7pPr>
            <a:lvl8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8pPr>
            <a:lvl9pPr algn="r"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tx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en-US"/>
              <a:t>01</a:t>
            </a:r>
            <a:endParaRPr lang="fr-FR"/>
          </a:p>
        </p:txBody>
      </p:sp>
      <p:sp>
        <p:nvSpPr>
          <p:cNvPr id="4" name="Footer Placeholder 1" descr="Titre de la diapositive">
            <a:extLst>
              <a:ext uri="{FF2B5EF4-FFF2-40B4-BE49-F238E27FC236}">
                <a16:creationId xmlns:a16="http://schemas.microsoft.com/office/drawing/2014/main" id="{675BD52A-51EA-E760-F9A1-9F6F8ACBD8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BB62A75-BE87-4F6F-2FC2-1811BCF0B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56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7B1D7D4-A77F-CD6E-4F31-696851D72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3" y="0"/>
            <a:ext cx="5587629" cy="6858000"/>
          </a:xfrm>
          <a:custGeom>
            <a:avLst/>
            <a:gdLst>
              <a:gd name="connsiteX0" fmla="*/ 378139 w 5075326"/>
              <a:gd name="connsiteY0" fmla="*/ 0 h 6858000"/>
              <a:gd name="connsiteX1" fmla="*/ 5075326 w 5075326"/>
              <a:gd name="connsiteY1" fmla="*/ 0 h 6858000"/>
              <a:gd name="connsiteX2" fmla="*/ 5075326 w 5075326"/>
              <a:gd name="connsiteY2" fmla="*/ 6858000 h 6858000"/>
              <a:gd name="connsiteX3" fmla="*/ 365542 w 5075326"/>
              <a:gd name="connsiteY3" fmla="*/ 6858000 h 6858000"/>
              <a:gd name="connsiteX4" fmla="*/ 363417 w 5075326"/>
              <a:gd name="connsiteY4" fmla="*/ 6852613 h 6858000"/>
              <a:gd name="connsiteX5" fmla="*/ 168536 w 5075326"/>
              <a:gd name="connsiteY5" fmla="*/ 5986189 h 6858000"/>
              <a:gd name="connsiteX6" fmla="*/ 331966 w 5075326"/>
              <a:gd name="connsiteY6" fmla="*/ 1467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5326" h="6858000">
                <a:moveTo>
                  <a:pt x="378139" y="0"/>
                </a:moveTo>
                <a:lnTo>
                  <a:pt x="5075326" y="0"/>
                </a:lnTo>
                <a:lnTo>
                  <a:pt x="5075326" y="6858000"/>
                </a:lnTo>
                <a:lnTo>
                  <a:pt x="365542" y="6858000"/>
                </a:lnTo>
                <a:lnTo>
                  <a:pt x="363417" y="6852613"/>
                </a:lnTo>
                <a:cubicBezTo>
                  <a:pt x="265540" y="6572611"/>
                  <a:pt x="208132" y="6274676"/>
                  <a:pt x="168536" y="5986189"/>
                </a:cubicBezTo>
                <a:cubicBezTo>
                  <a:pt x="-34336" y="4368644"/>
                  <a:pt x="-130792" y="1802044"/>
                  <a:pt x="331966" y="146786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lIns="540000" tIns="360000" rIns="288000" rtlCol="0" anchor="t"/>
          <a:lstStyle/>
          <a:p>
            <a:pPr>
              <a:spcAft>
                <a:spcPts val="2400"/>
              </a:spcAft>
            </a:pPr>
            <a:endParaRPr lang="fr-FR" sz="1200" spc="-30">
              <a:solidFill>
                <a:schemeClr val="bg2"/>
              </a:solidFill>
              <a:latin typeface="Marianne Light" panose="02000000000000000000" pitchFamily="2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02823D60-B007-1D30-9D16-900FE4B57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80072"/>
            <a:ext cx="4070423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en-US"/>
              <a:t>Click to edit</a:t>
            </a:r>
            <a:endParaRPr lang="fr-FR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525D83B-026B-D6C9-26B6-29B3C50A43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4676" y="1869439"/>
            <a:ext cx="4069244" cy="3947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D2B7FD5C-6687-6D69-BD19-BCB5FB5DB07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473228" y="574674"/>
            <a:ext cx="5137836" cy="22902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1080000" tIns="0" rIns="288000" anchor="ctr"/>
          <a:lstStyle>
            <a:lvl1pPr>
              <a:lnSpc>
                <a:spcPct val="100000"/>
              </a:lnSpc>
              <a:spcAft>
                <a:spcPts val="1200"/>
              </a:spcAft>
              <a:defRPr sz="1400">
                <a:solidFill>
                  <a:schemeClr val="tx2"/>
                </a:solidFill>
                <a:latin typeface="Marianne Medium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31" name="Picture Placeholder 12">
            <a:extLst>
              <a:ext uri="{FF2B5EF4-FFF2-40B4-BE49-F238E27FC236}">
                <a16:creationId xmlns:a16="http://schemas.microsoft.com/office/drawing/2014/main" id="{C3F83AF8-FFF7-1E77-E820-DB1A59E6AD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82289" y="978331"/>
            <a:ext cx="1482902" cy="148289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endParaRPr lang="fr-FR"/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A92E29AB-80FC-8D0E-7245-540A9181F81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473228" y="3526389"/>
            <a:ext cx="5137836" cy="22902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1080000" tIns="0" rIns="288000" anchor="ctr"/>
          <a:lstStyle>
            <a:lvl1pPr>
              <a:lnSpc>
                <a:spcPct val="100000"/>
              </a:lnSpc>
              <a:spcAft>
                <a:spcPts val="1200"/>
              </a:spcAft>
              <a:defRPr sz="1400">
                <a:solidFill>
                  <a:schemeClr val="tx2"/>
                </a:solidFill>
                <a:latin typeface="Marianne Medium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  <a:latin typeface="Marianne Light" panose="02000000000000000000" pitchFamily="2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41" name="Picture Placeholder 12">
            <a:extLst>
              <a:ext uri="{FF2B5EF4-FFF2-40B4-BE49-F238E27FC236}">
                <a16:creationId xmlns:a16="http://schemas.microsoft.com/office/drawing/2014/main" id="{3CA883B6-3D31-179E-643B-119B00E3319F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5882289" y="3930045"/>
            <a:ext cx="1482902" cy="148289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endParaRPr lang="fr-FR"/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D8F008E0-BDDE-4ECE-50C8-895ACBDC77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11" name="Graphic 1">
            <a:extLst>
              <a:ext uri="{FF2B5EF4-FFF2-40B4-BE49-F238E27FC236}">
                <a16:creationId xmlns:a16="http://schemas.microsoft.com/office/drawing/2014/main" id="{15397B0B-E846-94C5-F302-9ED99B344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25658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05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4CD58D7-78D8-5A17-A188-238F3302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0" y="0"/>
            <a:ext cx="1309535" cy="5204582"/>
          </a:xfrm>
          <a:custGeom>
            <a:avLst/>
            <a:gdLst>
              <a:gd name="connsiteX0" fmla="*/ 1309535 w 1309535"/>
              <a:gd name="connsiteY0" fmla="*/ 5204582 h 5204582"/>
              <a:gd name="connsiteX1" fmla="*/ 121487 w 1309535"/>
              <a:gd name="connsiteY1" fmla="*/ 5204582 h 5204582"/>
              <a:gd name="connsiteX2" fmla="*/ 120441 w 1309535"/>
              <a:gd name="connsiteY2" fmla="*/ 5199379 h 5204582"/>
              <a:gd name="connsiteX3" fmla="*/ 1298653 w 1309535"/>
              <a:gd name="connsiteY3" fmla="*/ 11547 h 5204582"/>
              <a:gd name="connsiteX4" fmla="*/ 1309535 w 1309535"/>
              <a:gd name="connsiteY4" fmla="*/ 0 h 5204582"/>
              <a:gd name="connsiteX0" fmla="*/ 1309535 w 1400975"/>
              <a:gd name="connsiteY0" fmla="*/ 5204582 h 5296022"/>
              <a:gd name="connsiteX1" fmla="*/ 121487 w 1400975"/>
              <a:gd name="connsiteY1" fmla="*/ 5204582 h 5296022"/>
              <a:gd name="connsiteX2" fmla="*/ 120441 w 1400975"/>
              <a:gd name="connsiteY2" fmla="*/ 5199379 h 5296022"/>
              <a:gd name="connsiteX3" fmla="*/ 1298653 w 1400975"/>
              <a:gd name="connsiteY3" fmla="*/ 11547 h 5296022"/>
              <a:gd name="connsiteX4" fmla="*/ 1309535 w 1400975"/>
              <a:gd name="connsiteY4" fmla="*/ 0 h 5296022"/>
              <a:gd name="connsiteX5" fmla="*/ 1400975 w 1400975"/>
              <a:gd name="connsiteY5" fmla="*/ 5296022 h 5296022"/>
              <a:gd name="connsiteX0" fmla="*/ 1309535 w 1309535"/>
              <a:gd name="connsiteY0" fmla="*/ 5204582 h 5204582"/>
              <a:gd name="connsiteX1" fmla="*/ 121487 w 1309535"/>
              <a:gd name="connsiteY1" fmla="*/ 5204582 h 5204582"/>
              <a:gd name="connsiteX2" fmla="*/ 120441 w 1309535"/>
              <a:gd name="connsiteY2" fmla="*/ 5199379 h 5204582"/>
              <a:gd name="connsiteX3" fmla="*/ 1298653 w 1309535"/>
              <a:gd name="connsiteY3" fmla="*/ 11547 h 5204582"/>
              <a:gd name="connsiteX4" fmla="*/ 1309535 w 1309535"/>
              <a:gd name="connsiteY4" fmla="*/ 0 h 5204582"/>
              <a:gd name="connsiteX0" fmla="*/ 121487 w 1309535"/>
              <a:gd name="connsiteY0" fmla="*/ 5204582 h 5204582"/>
              <a:gd name="connsiteX1" fmla="*/ 120441 w 1309535"/>
              <a:gd name="connsiteY1" fmla="*/ 5199379 h 5204582"/>
              <a:gd name="connsiteX2" fmla="*/ 1298653 w 1309535"/>
              <a:gd name="connsiteY2" fmla="*/ 11547 h 5204582"/>
              <a:gd name="connsiteX3" fmla="*/ 1309535 w 1309535"/>
              <a:gd name="connsiteY3" fmla="*/ 0 h 520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9535" h="5204582">
                <a:moveTo>
                  <a:pt x="121487" y="5204582"/>
                </a:moveTo>
                <a:lnTo>
                  <a:pt x="120441" y="5199379"/>
                </a:lnTo>
                <a:cubicBezTo>
                  <a:pt x="-176764" y="3459435"/>
                  <a:pt x="25807" y="1522431"/>
                  <a:pt x="1298653" y="11547"/>
                </a:cubicBezTo>
                <a:lnTo>
                  <a:pt x="1309535" y="0"/>
                </a:lnTo>
              </a:path>
            </a:pathLst>
          </a:custGeom>
          <a:noFill/>
          <a:ln w="12700" cap="flat">
            <a:solidFill>
              <a:schemeClr val="accent6"/>
            </a:solidFill>
            <a:prstDash val="solid"/>
            <a:miter/>
          </a:ln>
        </p:spPr>
        <p:txBody>
          <a:bodyPr lIns="540000" tIns="360000" rIns="288000" rtlCol="0" anchor="t"/>
          <a:lstStyle/>
          <a:p>
            <a:pPr>
              <a:spcAft>
                <a:spcPts val="2400"/>
              </a:spcAft>
            </a:pPr>
            <a:endParaRPr lang="fr-FR" sz="1200" spc="-30">
              <a:solidFill>
                <a:schemeClr val="bg2"/>
              </a:solidFill>
              <a:latin typeface="Marianne Light" panose="02000000000000000000" pitchFamily="2" charset="0"/>
            </a:endParaRP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EB23A81C-0601-8D71-6316-415A0C023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36613" y="1910376"/>
            <a:ext cx="790575" cy="790575"/>
          </a:xfrm>
          <a:prstGeom prst="ellipse">
            <a:avLst/>
          </a:prstGeom>
          <a:solidFill>
            <a:schemeClr val="accent6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endParaRPr lang="en-US"/>
          </a:p>
        </p:txBody>
      </p:sp>
      <p:sp>
        <p:nvSpPr>
          <p:cNvPr id="19" name="Picture Placeholder 12">
            <a:extLst>
              <a:ext uri="{FF2B5EF4-FFF2-40B4-BE49-F238E27FC236}">
                <a16:creationId xmlns:a16="http://schemas.microsoft.com/office/drawing/2014/main" id="{39B37FF7-EEC5-C617-9A0E-73FBD2B66A9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01701" y="1975464"/>
            <a:ext cx="660400" cy="660400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endParaRPr lang="fr-FR"/>
          </a:p>
        </p:txBody>
      </p:sp>
      <p:sp>
        <p:nvSpPr>
          <p:cNvPr id="16" name="Title 29">
            <a:extLst>
              <a:ext uri="{FF2B5EF4-FFF2-40B4-BE49-F238E27FC236}">
                <a16:creationId xmlns:a16="http://schemas.microsoft.com/office/drawing/2014/main" id="{8696F007-0692-050C-3E59-5803D154D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185" y="574675"/>
            <a:ext cx="9720552" cy="711200"/>
          </a:xfrm>
        </p:spPr>
        <p:txBody>
          <a:bodyPr anchor="t"/>
          <a:lstStyle>
            <a:lvl1pPr>
              <a:defRPr sz="5400" spc="-2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fr-FR"/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25733B4B-3257-E5E2-40AE-6DDEDCC391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8" name="Graphic 1">
            <a:extLst>
              <a:ext uri="{FF2B5EF4-FFF2-40B4-BE49-F238E27FC236}">
                <a16:creationId xmlns:a16="http://schemas.microsoft.com/office/drawing/2014/main" id="{53A8FFC1-B893-1D6B-1858-69770A7DB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562255DB-2734-C0DF-C938-0C255B306E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95187" y="2046104"/>
            <a:ext cx="4556414" cy="3730582"/>
          </a:xfrm>
        </p:spPr>
        <p:txBody>
          <a:bodyPr numCol="1" spcCol="0" anchor="t"/>
          <a:lstStyle>
            <a:lvl1pPr>
              <a:lnSpc>
                <a:spcPct val="90000"/>
              </a:lnSpc>
              <a:spcAft>
                <a:spcPts val="2400"/>
              </a:spcAft>
              <a:defRPr sz="1600" b="1">
                <a:solidFill>
                  <a:schemeClr val="accent6"/>
                </a:solidFill>
                <a:latin typeface="+mj-lt"/>
              </a:defRPr>
            </a:lvl1pPr>
            <a:lvl2pPr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2pPr>
            <a:lvl3pPr>
              <a:spcAft>
                <a:spcPts val="600"/>
              </a:spcAft>
              <a:defRPr sz="1200">
                <a:latin typeface="+mn-lt"/>
              </a:defRPr>
            </a:lvl3pPr>
            <a:lvl4pPr>
              <a:spcAft>
                <a:spcPts val="600"/>
              </a:spcAft>
              <a:defRPr sz="1200">
                <a:latin typeface="+mn-lt"/>
              </a:defRPr>
            </a:lvl4pPr>
            <a:lvl5pPr>
              <a:spcAft>
                <a:spcPts val="600"/>
              </a:spcAft>
              <a:defRPr sz="1200">
                <a:latin typeface="+mn-lt"/>
              </a:defRPr>
            </a:lvl5pPr>
            <a:lvl6pPr>
              <a:spcAft>
                <a:spcPts val="600"/>
              </a:spcAft>
              <a:defRPr sz="1200">
                <a:latin typeface="+mn-lt"/>
              </a:defRPr>
            </a:lvl6pPr>
            <a:lvl7pPr>
              <a:spcAft>
                <a:spcPts val="600"/>
              </a:spcAft>
              <a:defRPr sz="1200">
                <a:latin typeface="+mn-lt"/>
              </a:defRPr>
            </a:lvl7pPr>
            <a:lvl8pPr>
              <a:spcAft>
                <a:spcPts val="600"/>
              </a:spcAft>
              <a:defRPr sz="1200">
                <a:latin typeface="+mn-lt"/>
              </a:defRPr>
            </a:lvl8pPr>
            <a:lvl9pPr>
              <a:spcAft>
                <a:spcPts val="600"/>
              </a:spcAft>
              <a:defRPr sz="12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E29306C7-0353-D9DE-825F-3576066E8EE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7059323" y="2046104"/>
            <a:ext cx="4556414" cy="3730582"/>
          </a:xfrm>
        </p:spPr>
        <p:txBody>
          <a:bodyPr numCol="1" spcCol="0" anchor="t"/>
          <a:lstStyle>
            <a:lvl1pPr>
              <a:lnSpc>
                <a:spcPct val="90000"/>
              </a:lnSpc>
              <a:spcAft>
                <a:spcPts val="2400"/>
              </a:spcAft>
              <a:defRPr sz="1600" b="1">
                <a:solidFill>
                  <a:schemeClr val="accent6"/>
                </a:solidFill>
                <a:latin typeface="+mj-lt"/>
              </a:defRPr>
            </a:lvl1pPr>
            <a:lvl2pPr>
              <a:spcAft>
                <a:spcPts val="600"/>
              </a:spcAft>
              <a:defRPr sz="1200">
                <a:solidFill>
                  <a:schemeClr val="tx2"/>
                </a:solidFill>
                <a:latin typeface="+mn-lt"/>
              </a:defRPr>
            </a:lvl2pPr>
            <a:lvl3pPr>
              <a:spcAft>
                <a:spcPts val="600"/>
              </a:spcAft>
              <a:defRPr sz="1200">
                <a:latin typeface="+mn-lt"/>
              </a:defRPr>
            </a:lvl3pPr>
            <a:lvl4pPr>
              <a:spcAft>
                <a:spcPts val="600"/>
              </a:spcAft>
              <a:defRPr sz="1200">
                <a:latin typeface="+mn-lt"/>
              </a:defRPr>
            </a:lvl4pPr>
            <a:lvl5pPr>
              <a:spcAft>
                <a:spcPts val="600"/>
              </a:spcAft>
              <a:defRPr sz="1200">
                <a:latin typeface="+mn-lt"/>
              </a:defRPr>
            </a:lvl5pPr>
            <a:lvl6pPr>
              <a:spcAft>
                <a:spcPts val="600"/>
              </a:spcAft>
              <a:defRPr sz="1200">
                <a:latin typeface="+mn-lt"/>
              </a:defRPr>
            </a:lvl6pPr>
            <a:lvl7pPr>
              <a:spcAft>
                <a:spcPts val="600"/>
              </a:spcAft>
              <a:defRPr sz="1200">
                <a:latin typeface="+mn-lt"/>
              </a:defRPr>
            </a:lvl7pPr>
            <a:lvl8pPr>
              <a:spcAft>
                <a:spcPts val="600"/>
              </a:spcAft>
              <a:defRPr sz="1200">
                <a:latin typeface="+mn-lt"/>
              </a:defRPr>
            </a:lvl8pPr>
            <a:lvl9pPr>
              <a:spcAft>
                <a:spcPts val="600"/>
              </a:spcAft>
              <a:defRPr sz="12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9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D3A77740-3A3D-F791-854D-0F4814163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83911" y="531196"/>
            <a:ext cx="738804" cy="738804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9C643844-DA3F-41F5-7AB6-D88131492FB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294" y="589580"/>
            <a:ext cx="622038" cy="622036"/>
          </a:xfrm>
          <a:prstGeom prst="ellipse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4017B8-F748-6085-9C91-50486A2CA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911" y="1511011"/>
            <a:ext cx="5402552" cy="4365625"/>
          </a:xfrm>
        </p:spPr>
        <p:txBody>
          <a:bodyPr anchor="t"/>
          <a:lstStyle>
            <a:lvl1pPr>
              <a:defRPr sz="3600" b="0">
                <a:solidFill>
                  <a:schemeClr val="accent3"/>
                </a:solidFill>
                <a:latin typeface="Marianne" panose="02000000000000000000" pitchFamily="2" charset="0"/>
              </a:defRPr>
            </a:lvl1pPr>
          </a:lstStyle>
          <a:p>
            <a:r>
              <a:rPr lang="en-US"/>
              <a:t>Lorem ipsum dolor sit amet, consectetuer adipiscing elit. Maecenas porttitor congue massa. Fusce posuere, magna sed pulvinar </a:t>
            </a:r>
            <a:r>
              <a:rPr lang="en-US" err="1"/>
              <a:t>ultricies</a:t>
            </a:r>
            <a:endParaRPr lang="fr-FR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E95B0267-835E-C716-5BD8-2F5CF3E18F7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990020" y="3"/>
            <a:ext cx="5201978" cy="5281610"/>
          </a:xfrm>
          <a:custGeom>
            <a:avLst/>
            <a:gdLst>
              <a:gd name="connsiteX0" fmla="*/ 1100062 w 5689601"/>
              <a:gd name="connsiteY0" fmla="*/ 0 h 5776697"/>
              <a:gd name="connsiteX1" fmla="*/ 5689601 w 5689601"/>
              <a:gd name="connsiteY1" fmla="*/ 0 h 5776697"/>
              <a:gd name="connsiteX2" fmla="*/ 5689601 w 5689601"/>
              <a:gd name="connsiteY2" fmla="*/ 5302880 h 5776697"/>
              <a:gd name="connsiteX3" fmla="*/ 5657913 w 5689601"/>
              <a:gd name="connsiteY3" fmla="*/ 5333342 h 5776697"/>
              <a:gd name="connsiteX4" fmla="*/ 4874183 w 5689601"/>
              <a:gd name="connsiteY4" fmla="*/ 5690117 h 5776697"/>
              <a:gd name="connsiteX5" fmla="*/ 3926902 w 5689601"/>
              <a:gd name="connsiteY5" fmla="*/ 5771331 h 5776697"/>
              <a:gd name="connsiteX6" fmla="*/ 3611417 w 5689601"/>
              <a:gd name="connsiteY6" fmla="*/ 5776697 h 5776697"/>
              <a:gd name="connsiteX7" fmla="*/ 3611356 w 5689601"/>
              <a:gd name="connsiteY7" fmla="*/ 5776697 h 5776697"/>
              <a:gd name="connsiteX8" fmla="*/ 3295871 w 5689601"/>
              <a:gd name="connsiteY8" fmla="*/ 5771419 h 5776697"/>
              <a:gd name="connsiteX9" fmla="*/ 2348589 w 5689601"/>
              <a:gd name="connsiteY9" fmla="*/ 5690117 h 5776697"/>
              <a:gd name="connsiteX10" fmla="*/ 1364359 w 5689601"/>
              <a:gd name="connsiteY10" fmla="*/ 5120748 h 5776697"/>
              <a:gd name="connsiteX11" fmla="*/ 110815 w 5689601"/>
              <a:gd name="connsiteY11" fmla="*/ 2944756 h 5776697"/>
              <a:gd name="connsiteX12" fmla="*/ 110815 w 5689601"/>
              <a:gd name="connsiteY12" fmla="*/ 1809627 h 5776697"/>
              <a:gd name="connsiteX13" fmla="*/ 997815 w 5689601"/>
              <a:gd name="connsiteY13" fmla="*/ 141732 h 5776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689601" h="5776697">
                <a:moveTo>
                  <a:pt x="1100062" y="0"/>
                </a:moveTo>
                <a:lnTo>
                  <a:pt x="5689601" y="0"/>
                </a:lnTo>
                <a:lnTo>
                  <a:pt x="5689601" y="5302880"/>
                </a:lnTo>
                <a:lnTo>
                  <a:pt x="5657913" y="5333342"/>
                </a:lnTo>
                <a:cubicBezTo>
                  <a:pt x="5438577" y="5524570"/>
                  <a:pt x="5166395" y="5649649"/>
                  <a:pt x="4874183" y="5690117"/>
                </a:cubicBezTo>
                <a:cubicBezTo>
                  <a:pt x="4558797" y="5733642"/>
                  <a:pt x="4242618" y="5760581"/>
                  <a:pt x="3926902" y="5771331"/>
                </a:cubicBezTo>
                <a:lnTo>
                  <a:pt x="3611417" y="5776697"/>
                </a:lnTo>
                <a:lnTo>
                  <a:pt x="3611356" y="5776697"/>
                </a:lnTo>
                <a:lnTo>
                  <a:pt x="3295871" y="5771419"/>
                </a:lnTo>
                <a:cubicBezTo>
                  <a:pt x="2980154" y="5760728"/>
                  <a:pt x="2663975" y="5733760"/>
                  <a:pt x="2348589" y="5690117"/>
                </a:cubicBezTo>
                <a:cubicBezTo>
                  <a:pt x="1959131" y="5636160"/>
                  <a:pt x="1605123" y="5431783"/>
                  <a:pt x="1364359" y="5120748"/>
                </a:cubicBezTo>
                <a:cubicBezTo>
                  <a:pt x="853499" y="4460720"/>
                  <a:pt x="429691" y="3729481"/>
                  <a:pt x="110815" y="2944756"/>
                </a:cubicBezTo>
                <a:cubicBezTo>
                  <a:pt x="-36938" y="2581019"/>
                  <a:pt x="-36938" y="2173364"/>
                  <a:pt x="110815" y="1809627"/>
                </a:cubicBezTo>
                <a:cubicBezTo>
                  <a:pt x="349972" y="1221083"/>
                  <a:pt x="648153" y="662626"/>
                  <a:pt x="997815" y="14173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noAutofit/>
          </a:bodyPr>
          <a:lstStyle>
            <a:lvl1pPr algn="ctr">
              <a:defRPr lang="fr-FR" sz="180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/>
              <a:t>Cliquez sur l'icône pour ajouter une image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C8B667-C46E-5F72-7D2C-2A05B071C1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2020717" cy="225452"/>
          </a:xfrm>
        </p:spPr>
        <p:txBody>
          <a:bodyPr/>
          <a:lstStyle/>
          <a:p>
            <a:r>
              <a:rPr lang="fr-FR"/>
              <a:t>Titre de la diapositive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9422D26-090A-1AF3-2EA9-841625610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4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5CD11-F9AA-5B7D-D43C-D50CEA1EC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0" y="0"/>
            <a:ext cx="6974516" cy="5407050"/>
          </a:xfrm>
          <a:custGeom>
            <a:avLst/>
            <a:gdLst>
              <a:gd name="connsiteX0" fmla="*/ 0 w 6974516"/>
              <a:gd name="connsiteY0" fmla="*/ 0 h 5407050"/>
              <a:gd name="connsiteX1" fmla="*/ 6972485 w 6974516"/>
              <a:gd name="connsiteY1" fmla="*/ 0 h 5407050"/>
              <a:gd name="connsiteX2" fmla="*/ 6974516 w 6974516"/>
              <a:gd name="connsiteY2" fmla="*/ 415321 h 5407050"/>
              <a:gd name="connsiteX3" fmla="*/ 6832570 w 6974516"/>
              <a:gd name="connsiteY3" fmla="*/ 2179000 h 5407050"/>
              <a:gd name="connsiteX4" fmla="*/ 6021251 w 6974516"/>
              <a:gd name="connsiteY4" fmla="*/ 3545492 h 5407050"/>
              <a:gd name="connsiteX5" fmla="*/ 2962407 w 6974516"/>
              <a:gd name="connsiteY5" fmla="*/ 5261450 h 5407050"/>
              <a:gd name="connsiteX6" fmla="*/ 1377598 w 6974516"/>
              <a:gd name="connsiteY6" fmla="*/ 5242584 h 5407050"/>
              <a:gd name="connsiteX7" fmla="*/ 184590 w 6974516"/>
              <a:gd name="connsiteY7" fmla="*/ 4666290 h 5407050"/>
              <a:gd name="connsiteX8" fmla="*/ 0 w 6974516"/>
              <a:gd name="connsiteY8" fmla="*/ 4560918 h 540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74516" h="5407050">
                <a:moveTo>
                  <a:pt x="0" y="0"/>
                </a:moveTo>
                <a:lnTo>
                  <a:pt x="6972485" y="0"/>
                </a:lnTo>
                <a:lnTo>
                  <a:pt x="6974516" y="415321"/>
                </a:lnTo>
                <a:cubicBezTo>
                  <a:pt x="6967656" y="1002978"/>
                  <a:pt x="6920744" y="1592249"/>
                  <a:pt x="6832570" y="2179000"/>
                </a:cubicBezTo>
                <a:cubicBezTo>
                  <a:pt x="6750753" y="2722772"/>
                  <a:pt x="6459497" y="3214184"/>
                  <a:pt x="6021251" y="3545492"/>
                </a:cubicBezTo>
                <a:cubicBezTo>
                  <a:pt x="5091189" y="4248460"/>
                  <a:pt x="4063369" y="4828854"/>
                  <a:pt x="2962407" y="5261450"/>
                </a:cubicBezTo>
                <a:cubicBezTo>
                  <a:pt x="2452128" y="5461909"/>
                  <a:pt x="1882832" y="5455150"/>
                  <a:pt x="1377598" y="5242584"/>
                </a:cubicBezTo>
                <a:cubicBezTo>
                  <a:pt x="968747" y="5070563"/>
                  <a:pt x="570651" y="4878012"/>
                  <a:pt x="184590" y="4666290"/>
                </a:cubicBezTo>
                <a:lnTo>
                  <a:pt x="0" y="4560918"/>
                </a:lnTo>
                <a:close/>
              </a:path>
            </a:pathLst>
          </a:cu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>
            <a:lvl1pPr>
              <a:defRPr sz="100"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50C3C129-1DBF-54BB-5B1D-4D0ADC287EE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156325" y="2519363"/>
            <a:ext cx="790575" cy="790575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 b="1">
                <a:solidFill>
                  <a:schemeClr val="bg1"/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CB2426F-BABB-B082-919A-CF2EE54BD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1612" y="3548064"/>
            <a:ext cx="5089526" cy="2281237"/>
          </a:xfrm>
        </p:spPr>
        <p:txBody>
          <a:bodyPr anchor="t"/>
          <a:lstStyle>
            <a:lvl1pPr>
              <a:defRPr sz="54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Footer Placeholder 1" descr="Titre de la diapositive">
            <a:extLst>
              <a:ext uri="{FF2B5EF4-FFF2-40B4-BE49-F238E27FC236}">
                <a16:creationId xmlns:a16="http://schemas.microsoft.com/office/drawing/2014/main" id="{F014E34C-A7F7-2899-9C17-0782917349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04C8B7C-2023-3632-73B3-6E74EE866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6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FAEA98C1-F017-CDD4-C336-F3024D4EB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3275" y="673360"/>
            <a:ext cx="5505452" cy="5511280"/>
          </a:xfrm>
          <a:custGeom>
            <a:avLst/>
            <a:gdLst>
              <a:gd name="connsiteX0" fmla="*/ 2868615 w 5505452"/>
              <a:gd name="connsiteY0" fmla="*/ 391 h 5511280"/>
              <a:gd name="connsiteX1" fmla="*/ 4341041 w 5505452"/>
              <a:gd name="connsiteY1" fmla="*/ 125478 h 5511280"/>
              <a:gd name="connsiteX2" fmla="*/ 5069657 w 5505452"/>
              <a:gd name="connsiteY2" fmla="*/ 485674 h 5511280"/>
              <a:gd name="connsiteX3" fmla="*/ 5391470 w 5505452"/>
              <a:gd name="connsiteY3" fmla="*/ 4289597 h 5511280"/>
              <a:gd name="connsiteX4" fmla="*/ 4632566 w 5505452"/>
              <a:gd name="connsiteY4" fmla="*/ 5306082 h 5511280"/>
              <a:gd name="connsiteX5" fmla="*/ 4631521 w 5505452"/>
              <a:gd name="connsiteY5" fmla="*/ 5306474 h 5511280"/>
              <a:gd name="connsiteX6" fmla="*/ 4631652 w 5505452"/>
              <a:gd name="connsiteY6" fmla="*/ 5306606 h 5511280"/>
              <a:gd name="connsiteX7" fmla="*/ 4129545 w 5505452"/>
              <a:gd name="connsiteY7" fmla="*/ 5422014 h 5511280"/>
              <a:gd name="connsiteX8" fmla="*/ 1367042 w 5505452"/>
              <a:gd name="connsiteY8" fmla="*/ 5420578 h 5511280"/>
              <a:gd name="connsiteX9" fmla="*/ 434503 w 5505452"/>
              <a:gd name="connsiteY9" fmla="*/ 5024088 h 5511280"/>
              <a:gd name="connsiteX10" fmla="*/ 91409 w 5505452"/>
              <a:gd name="connsiteY10" fmla="*/ 4142594 h 5511280"/>
              <a:gd name="connsiteX11" fmla="*/ 234364 w 5505452"/>
              <a:gd name="connsiteY11" fmla="*/ 802787 h 5511280"/>
              <a:gd name="connsiteX12" fmla="*/ 1392762 w 5505452"/>
              <a:gd name="connsiteY12" fmla="*/ 87878 h 5511280"/>
              <a:gd name="connsiteX13" fmla="*/ 2868615 w 5505452"/>
              <a:gd name="connsiteY13" fmla="*/ 391 h 551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05452" h="5511280">
                <a:moveTo>
                  <a:pt x="2868615" y="391"/>
                </a:moveTo>
                <a:cubicBezTo>
                  <a:pt x="3361469" y="4683"/>
                  <a:pt x="3853752" y="44404"/>
                  <a:pt x="4341041" y="125478"/>
                </a:cubicBezTo>
                <a:cubicBezTo>
                  <a:pt x="4610241" y="178351"/>
                  <a:pt x="4882836" y="282272"/>
                  <a:pt x="5069657" y="485674"/>
                </a:cubicBezTo>
                <a:cubicBezTo>
                  <a:pt x="5649705" y="1048487"/>
                  <a:pt x="5529595" y="3486435"/>
                  <a:pt x="5391470" y="4289597"/>
                </a:cubicBezTo>
                <a:cubicBezTo>
                  <a:pt x="5317316" y="4752277"/>
                  <a:pt x="5096290" y="5148636"/>
                  <a:pt x="4632566" y="5306082"/>
                </a:cubicBezTo>
                <a:lnTo>
                  <a:pt x="4631521" y="5306474"/>
                </a:lnTo>
                <a:lnTo>
                  <a:pt x="4631652" y="5306606"/>
                </a:lnTo>
                <a:cubicBezTo>
                  <a:pt x="4471332" y="5365615"/>
                  <a:pt x="4299655" y="5398254"/>
                  <a:pt x="4129545" y="5422014"/>
                </a:cubicBezTo>
                <a:cubicBezTo>
                  <a:pt x="3211496" y="5541340"/>
                  <a:pt x="2285092" y="5541209"/>
                  <a:pt x="1367042" y="5420578"/>
                </a:cubicBezTo>
                <a:cubicBezTo>
                  <a:pt x="1030085" y="5374494"/>
                  <a:pt x="670150" y="5281930"/>
                  <a:pt x="434503" y="5024088"/>
                </a:cubicBezTo>
                <a:cubicBezTo>
                  <a:pt x="215956" y="4788962"/>
                  <a:pt x="134361" y="4455530"/>
                  <a:pt x="91409" y="4142594"/>
                </a:cubicBezTo>
                <a:cubicBezTo>
                  <a:pt x="-25959" y="3206791"/>
                  <a:pt x="-77658" y="1685325"/>
                  <a:pt x="234364" y="802787"/>
                </a:cubicBezTo>
                <a:cubicBezTo>
                  <a:pt x="426016" y="318044"/>
                  <a:pt x="910628" y="142841"/>
                  <a:pt x="1392762" y="87878"/>
                </a:cubicBezTo>
                <a:cubicBezTo>
                  <a:pt x="1882336" y="27237"/>
                  <a:pt x="2375761" y="-3900"/>
                  <a:pt x="2868615" y="391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>
              <a:defRPr sz="2400">
                <a:solidFill>
                  <a:schemeClr val="tx2">
                    <a:alpha val="0"/>
                  </a:schemeClr>
                </a:solidFill>
                <a:latin typeface="Marianne" panose="02000000000000000000" pitchFamily="2" charset="0"/>
              </a:defRPr>
            </a:lvl1pPr>
            <a:lvl2pPr>
              <a:defRPr sz="2400">
                <a:latin typeface="Marianne" panose="02000000000000000000" pitchFamily="2" charset="0"/>
              </a:defRPr>
            </a:lvl2pPr>
            <a:lvl3pPr>
              <a:defRPr sz="2400">
                <a:latin typeface="Marianne" panose="02000000000000000000" pitchFamily="2" charset="0"/>
              </a:defRPr>
            </a:lvl3pPr>
            <a:lvl4pPr>
              <a:defRPr sz="2400">
                <a:latin typeface="Marianne" panose="02000000000000000000" pitchFamily="2" charset="0"/>
              </a:defRPr>
            </a:lvl4pPr>
            <a:lvl5pPr>
              <a:defRPr sz="2400">
                <a:latin typeface="Marianne" panose="02000000000000000000" pitchFamily="2" charset="0"/>
              </a:defRPr>
            </a:lvl5pPr>
            <a:lvl6pPr>
              <a:defRPr sz="2400">
                <a:latin typeface="Marianne" panose="02000000000000000000" pitchFamily="2" charset="0"/>
              </a:defRPr>
            </a:lvl6pPr>
            <a:lvl7pPr>
              <a:defRPr sz="2400">
                <a:latin typeface="Marianne" panose="02000000000000000000" pitchFamily="2" charset="0"/>
              </a:defRPr>
            </a:lvl7pPr>
            <a:lvl8pPr>
              <a:defRPr sz="2400">
                <a:latin typeface="Marianne" panose="02000000000000000000" pitchFamily="2" charset="0"/>
              </a:defRPr>
            </a:lvl8pPr>
            <a:lvl9pPr>
              <a:defRPr sz="2400">
                <a:latin typeface="Marianne" panose="02000000000000000000" pitchFamily="2" charset="0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E5A12D32-406D-F3AB-AD94-169529A18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709862" y="1778000"/>
            <a:ext cx="1266825" cy="1266825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A0F4720-58FA-D1BB-C331-2B3C62F8E51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914650" y="1982789"/>
            <a:ext cx="857250" cy="857248"/>
          </a:xfrm>
          <a:prstGeom prst="ellipse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55989C5-9DD3-061F-1AAD-6F43BED0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807" y="1514474"/>
            <a:ext cx="2605249" cy="1816100"/>
          </a:xfrm>
        </p:spPr>
        <p:txBody>
          <a:bodyPr/>
          <a:lstStyle>
            <a:lvl1pPr>
              <a:defRPr lang="fr-FR" sz="2400" b="0" kern="1200" spc="-20" dirty="0">
                <a:solidFill>
                  <a:schemeClr val="tx2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Marianne" panose="02000000000000000000" pitchFamily="2" charset="0"/>
              <a:buNone/>
            </a:pPr>
            <a:r>
              <a:rPr lang="fr-FR"/>
              <a:t>Modifiez le style du titre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EFB85189-C4B3-9D34-441D-0C6A1BBA4A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89696" y="3565033"/>
            <a:ext cx="3549811" cy="1633909"/>
          </a:xfrm>
        </p:spPr>
        <p:txBody>
          <a:bodyPr anchor="ctr"/>
          <a:lstStyle>
            <a:lvl1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1pPr>
            <a:lvl2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2pPr>
            <a:lvl3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3pPr>
            <a:lvl4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4pPr>
            <a:lvl5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5pPr>
            <a:lvl6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6pPr>
            <a:lvl7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7pPr>
            <a:lvl8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8pPr>
            <a:lvl9pPr>
              <a:defRPr sz="13200">
                <a:solidFill>
                  <a:schemeClr val="bg2"/>
                </a:solidFill>
                <a:latin typeface="Marianne Medium" panose="02000000000000000000" pitchFamily="2" charset="0"/>
              </a:defRPr>
            </a:lvl9pPr>
          </a:lstStyle>
          <a:p>
            <a:pPr lvl="0"/>
            <a:r>
              <a:rPr lang="en-US"/>
              <a:t>123</a:t>
            </a:r>
            <a:endParaRPr lang="fr-FR"/>
          </a:p>
        </p:txBody>
      </p:sp>
      <p:sp>
        <p:nvSpPr>
          <p:cNvPr id="3" name="Footer Placeholder 1" descr="Titre de la diapositive">
            <a:extLst>
              <a:ext uri="{FF2B5EF4-FFF2-40B4-BE49-F238E27FC236}">
                <a16:creationId xmlns:a16="http://schemas.microsoft.com/office/drawing/2014/main" id="{93A238B5-8853-6992-74B6-115B8C021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EB5FEEF-61D4-E391-E8FC-87AA0A176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1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+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3D1780-CF14-3479-B4FE-FE6AC3254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174833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0B8556-D223-3D8F-787C-2571FE181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45" y="1279232"/>
            <a:ext cx="4697186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fr-FR"/>
              <a:t>Modifiez le style du titre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EF1A2DC-F24C-C692-E909-64EAACD1B2E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5" y="2768599"/>
            <a:ext cx="4695825" cy="25130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FEB89C-3196-997C-32D8-873CDD991C6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3949" y="1589088"/>
            <a:ext cx="2448599" cy="712787"/>
          </a:xfrm>
        </p:spPr>
        <p:txBody>
          <a:bodyPr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14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err="1"/>
              <a:t>Légende</a:t>
            </a:r>
            <a:endParaRPr lang="fr-FR"/>
          </a:p>
        </p:txBody>
      </p:sp>
      <p:sp>
        <p:nvSpPr>
          <p:cNvPr id="17" name="Chart Placeholder 16">
            <a:extLst>
              <a:ext uri="{FF2B5EF4-FFF2-40B4-BE49-F238E27FC236}">
                <a16:creationId xmlns:a16="http://schemas.microsoft.com/office/drawing/2014/main" id="{0CC9EDCF-AD58-FDCC-321C-17C24484F42C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03949" y="2501900"/>
            <a:ext cx="5437188" cy="2779713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7DD9531-BEB9-A091-6FE5-BE1B6AD60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06669" y="1503362"/>
            <a:ext cx="0" cy="18000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FD33963E-9E4F-B88A-245F-9EDDDDE10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99538" y="1503363"/>
            <a:ext cx="2294611" cy="1316038"/>
          </a:xfrm>
        </p:spPr>
        <p:txBody>
          <a:bodyPr anchor="t"/>
          <a:lstStyle>
            <a:lvl1pPr>
              <a:defRPr sz="4800">
                <a:latin typeface="Marianne Medium" panose="02000000000000000000" pitchFamily="2" charset="0"/>
              </a:defRPr>
            </a:lvl1pPr>
            <a:lvl2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2pPr>
            <a:lvl3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3pPr>
            <a:lvl4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4pPr>
            <a:lvl5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5pPr>
            <a:lvl6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6pPr>
            <a:lvl7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7pPr>
            <a:lvl8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8pPr>
            <a:lvl9pPr>
              <a:defRPr sz="1200">
                <a:solidFill>
                  <a:schemeClr val="bg2"/>
                </a:solidFill>
                <a:latin typeface="Marianne Medium" panose="02000000000000000000" pitchFamily="2" charset="0"/>
              </a:defRPr>
            </a:lvl9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1" descr="Titre de la diapositive">
            <a:extLst>
              <a:ext uri="{FF2B5EF4-FFF2-40B4-BE49-F238E27FC236}">
                <a16:creationId xmlns:a16="http://schemas.microsoft.com/office/drawing/2014/main" id="{5C269AD7-3664-F69A-3EC2-0A7C601959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EB5FEEF-61D4-E391-E8FC-87AA0A176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3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+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3D1780-CF14-3479-B4FE-FE6AC3254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84917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fr-FR" dirty="0">
                <a:solidFill>
                  <a:schemeClr val="tx2">
                    <a:alpha val="0"/>
                  </a:schemeClr>
                </a:solidFill>
              </a:defRPr>
            </a:lvl1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B183AF7-879A-2AFA-21DC-289DBC68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45" y="380072"/>
            <a:ext cx="4697186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fr-FR"/>
              <a:t>Modifiez le style du titre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D706AA7-5A5B-17DB-0FE9-28DF9E7E86E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5" y="1869439"/>
            <a:ext cx="4695825" cy="3947159"/>
          </a:xfrm>
        </p:spPr>
        <p:txBody>
          <a:bodyPr/>
          <a:lstStyle>
            <a:lvl2pPr>
              <a:defRPr lang="en-US" sz="2400" kern="1200" spc="-2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03875C6-8834-F3EC-0C6F-03493468ACBC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203950" y="0"/>
            <a:ext cx="5988048" cy="5816599"/>
          </a:xfrm>
          <a:custGeom>
            <a:avLst/>
            <a:gdLst>
              <a:gd name="connsiteX0" fmla="*/ 977798 w 5988048"/>
              <a:gd name="connsiteY0" fmla="*/ 0 h 5816599"/>
              <a:gd name="connsiteX1" fmla="*/ 5988048 w 5988048"/>
              <a:gd name="connsiteY1" fmla="*/ 0 h 5816599"/>
              <a:gd name="connsiteX2" fmla="*/ 5988048 w 5988048"/>
              <a:gd name="connsiteY2" fmla="*/ 5317928 h 5816599"/>
              <a:gd name="connsiteX3" fmla="*/ 5954698 w 5988048"/>
              <a:gd name="connsiteY3" fmla="*/ 5349988 h 5816599"/>
              <a:gd name="connsiteX4" fmla="*/ 5129858 w 5988048"/>
              <a:gd name="connsiteY4" fmla="*/ 5725478 h 5816599"/>
              <a:gd name="connsiteX5" fmla="*/ 4132887 w 5988048"/>
              <a:gd name="connsiteY5" fmla="*/ 5810952 h 5816599"/>
              <a:gd name="connsiteX6" fmla="*/ 3800853 w 5988048"/>
              <a:gd name="connsiteY6" fmla="*/ 5816599 h 5816599"/>
              <a:gd name="connsiteX7" fmla="*/ 3800789 w 5988048"/>
              <a:gd name="connsiteY7" fmla="*/ 5816599 h 5816599"/>
              <a:gd name="connsiteX8" fmla="*/ 3468755 w 5988048"/>
              <a:gd name="connsiteY8" fmla="*/ 5811044 h 5816599"/>
              <a:gd name="connsiteX9" fmla="*/ 2471784 w 5988048"/>
              <a:gd name="connsiteY9" fmla="*/ 5725478 h 5816599"/>
              <a:gd name="connsiteX10" fmla="*/ 1435926 w 5988048"/>
              <a:gd name="connsiteY10" fmla="*/ 5126243 h 5816599"/>
              <a:gd name="connsiteX11" fmla="*/ 116628 w 5988048"/>
              <a:gd name="connsiteY11" fmla="*/ 2836109 h 5816599"/>
              <a:gd name="connsiteX12" fmla="*/ 116628 w 5988048"/>
              <a:gd name="connsiteY12" fmla="*/ 1641437 h 5816599"/>
              <a:gd name="connsiteX13" fmla="*/ 784436 w 5988048"/>
              <a:gd name="connsiteY13" fmla="*/ 304505 h 58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88048" h="5816599">
                <a:moveTo>
                  <a:pt x="977798" y="0"/>
                </a:moveTo>
                <a:lnTo>
                  <a:pt x="5988048" y="0"/>
                </a:lnTo>
                <a:lnTo>
                  <a:pt x="5988048" y="5317928"/>
                </a:lnTo>
                <a:lnTo>
                  <a:pt x="5954698" y="5349988"/>
                </a:lnTo>
                <a:cubicBezTo>
                  <a:pt x="5723856" y="5551247"/>
                  <a:pt x="5437398" y="5682887"/>
                  <a:pt x="5129858" y="5725478"/>
                </a:cubicBezTo>
                <a:cubicBezTo>
                  <a:pt x="4797928" y="5771286"/>
                  <a:pt x="4465164" y="5799638"/>
                  <a:pt x="4132887" y="5810952"/>
                </a:cubicBezTo>
                <a:lnTo>
                  <a:pt x="3800853" y="5816599"/>
                </a:lnTo>
                <a:lnTo>
                  <a:pt x="3800789" y="5816599"/>
                </a:lnTo>
                <a:lnTo>
                  <a:pt x="3468755" y="5811044"/>
                </a:lnTo>
                <a:cubicBezTo>
                  <a:pt x="3136478" y="5799793"/>
                  <a:pt x="2803713" y="5771410"/>
                  <a:pt x="2471784" y="5725478"/>
                </a:cubicBezTo>
                <a:cubicBezTo>
                  <a:pt x="2061897" y="5668690"/>
                  <a:pt x="1689320" y="5453593"/>
                  <a:pt x="1435926" y="5126243"/>
                </a:cubicBezTo>
                <a:cubicBezTo>
                  <a:pt x="898269" y="4431593"/>
                  <a:pt x="452231" y="3661997"/>
                  <a:pt x="116628" y="2836109"/>
                </a:cubicBezTo>
                <a:cubicBezTo>
                  <a:pt x="-38876" y="2453292"/>
                  <a:pt x="-38876" y="2024254"/>
                  <a:pt x="116628" y="1641437"/>
                </a:cubicBezTo>
                <a:cubicBezTo>
                  <a:pt x="305404" y="1176875"/>
                  <a:pt x="529124" y="730125"/>
                  <a:pt x="784436" y="30450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noAutofit/>
          </a:bodyPr>
          <a:lstStyle>
            <a:lvl1pPr algn="ctr">
              <a:defRPr lang="fr-FR" sz="180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/>
              <a:t>Cliquez sur l'icône pour ajouter une image</a:t>
            </a:r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8504B1BE-656C-15EC-C1A8-C109246256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91FA749-0AB6-BAA9-E7E8-FE1C86D77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9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+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34EF12B4-AA43-4053-A66C-946FE68344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7256" y="574675"/>
            <a:ext cx="5079208" cy="1463935"/>
          </a:xfrm>
        </p:spPr>
        <p:txBody>
          <a:bodyPr anchor="t"/>
          <a:lstStyle>
            <a:lvl1pPr>
              <a:defRPr sz="5400" spc="-2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title</a:t>
            </a:r>
            <a:endParaRPr lang="fr-FR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9DF51427-88DB-D49F-5F03-7036FB8CA38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203950" y="574675"/>
            <a:ext cx="5437188" cy="1463935"/>
          </a:xfrm>
        </p:spPr>
        <p:txBody>
          <a:bodyPr anchor="t"/>
          <a:lstStyle>
            <a:lvl1pPr>
              <a:lnSpc>
                <a:spcPct val="90000"/>
              </a:lnSpc>
              <a:spcAft>
                <a:spcPts val="0"/>
              </a:spcAft>
              <a:defRPr sz="2000" b="1">
                <a:solidFill>
                  <a:schemeClr val="bg2"/>
                </a:solidFill>
                <a:latin typeface="+mj-lt"/>
              </a:defRPr>
            </a:lvl1pPr>
            <a:lvl2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2pPr>
            <a:lvl3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3pPr>
            <a:lvl4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4pPr>
            <a:lvl5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5pPr>
            <a:lvl6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6pPr>
            <a:lvl7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7pPr>
            <a:lvl8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8pPr>
            <a:lvl9pPr>
              <a:lnSpc>
                <a:spcPct val="90000"/>
              </a:lnSpc>
              <a:spcAft>
                <a:spcPts val="0"/>
              </a:spcAft>
              <a:defRPr sz="2000">
                <a:solidFill>
                  <a:schemeClr val="bg2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529BF562-98DD-315E-A97B-ECF8465E73E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39479" y="2420079"/>
            <a:ext cx="3292298" cy="32957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C28AA431-B134-94DB-ED63-488184724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34489" y="2767024"/>
            <a:ext cx="609980" cy="60998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12">
            <a:extLst>
              <a:ext uri="{FF2B5EF4-FFF2-40B4-BE49-F238E27FC236}">
                <a16:creationId xmlns:a16="http://schemas.microsoft.com/office/drawing/2014/main" id="{03E6A5B2-F702-AF15-CE11-C2A18E95FB69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82692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fr-FR"/>
              <a:t>`Picto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381EAFF9-5B77-0ACC-8C35-C4C8E87F1C7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614951" y="2420079"/>
            <a:ext cx="3292298" cy="32957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EF606C3A-EBE4-E88B-EF63-58F588497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309961" y="2767024"/>
            <a:ext cx="609980" cy="609980"/>
          </a:xfrm>
          <a:prstGeom prst="ellipse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Picture Placeholder 12">
            <a:extLst>
              <a:ext uri="{FF2B5EF4-FFF2-40B4-BE49-F238E27FC236}">
                <a16:creationId xmlns:a16="http://schemas.microsoft.com/office/drawing/2014/main" id="{A43026DA-1F0C-57E8-84F9-017BDC7BD0ED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4358164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r>
              <a:rPr lang="fr-FR"/>
              <a:t>`Picto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B27D59E6-1616-CEE7-69D6-36B19579669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391216" y="2420079"/>
            <a:ext cx="3292298" cy="32957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360000" tIns="216000" rIns="180000" anchor="t"/>
          <a:lstStyle>
            <a:lvl1pPr>
              <a:lnSpc>
                <a:spcPct val="100000"/>
              </a:lnSpc>
              <a:spcAft>
                <a:spcPts val="2400"/>
              </a:spcAft>
              <a:defRPr sz="1800" b="1">
                <a:solidFill>
                  <a:schemeClr val="tx2"/>
                </a:solidFill>
                <a:latin typeface="+mj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200">
                <a:solidFill>
                  <a:schemeClr val="bg2"/>
                </a:solidFill>
                <a:latin typeface="Marianne" panose="02000000000000000000" pitchFamily="2" charset="0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6AE453FD-E568-AEAA-B810-6ADE4D2B4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085433" y="2767024"/>
            <a:ext cx="609980" cy="60998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3" name="Picture Placeholder 12">
            <a:extLst>
              <a:ext uri="{FF2B5EF4-FFF2-40B4-BE49-F238E27FC236}">
                <a16:creationId xmlns:a16="http://schemas.microsoft.com/office/drawing/2014/main" id="{D98AD34D-61AD-643B-EAA3-BFF5792F263B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8133636" y="2815228"/>
            <a:ext cx="513574" cy="513572"/>
          </a:xfrm>
          <a:prstGeom prst="ellipse">
            <a:avLst/>
          </a:prstGeom>
        </p:spPr>
        <p:txBody>
          <a:bodyPr anchor="ctr"/>
          <a:lstStyle>
            <a:lvl1pPr algn="ctr">
              <a:defRPr sz="8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Marianne" panose="02000000000000000000" pitchFamily="2" charset="0"/>
              <a:buNone/>
              <a:tabLst/>
              <a:defRPr/>
            </a:pPr>
            <a:r>
              <a:rPr lang="fr-FR"/>
              <a:t>`Picto</a:t>
            </a:r>
          </a:p>
        </p:txBody>
      </p:sp>
      <p:sp>
        <p:nvSpPr>
          <p:cNvPr id="6" name="Footer Placeholder 1" descr="Titre de la diapositive">
            <a:extLst>
              <a:ext uri="{FF2B5EF4-FFF2-40B4-BE49-F238E27FC236}">
                <a16:creationId xmlns:a16="http://schemas.microsoft.com/office/drawing/2014/main" id="{6078669F-1AFD-FD31-3D2B-F078CE4E59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FA3E8C4-D07E-CB27-3FE6-CDFBBE964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0332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43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308B8A33-A560-179D-82DB-3D758F1E0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849178"/>
            <a:ext cx="387350" cy="387350"/>
          </a:xfrm>
          <a:custGeom>
            <a:avLst/>
            <a:gdLst>
              <a:gd name="connsiteX0" fmla="*/ 364332 w 728664"/>
              <a:gd name="connsiteY0" fmla="*/ 0 h 728664"/>
              <a:gd name="connsiteX1" fmla="*/ 728664 w 728664"/>
              <a:gd name="connsiteY1" fmla="*/ 364332 h 728664"/>
              <a:gd name="connsiteX2" fmla="*/ 364332 w 728664"/>
              <a:gd name="connsiteY2" fmla="*/ 728664 h 728664"/>
              <a:gd name="connsiteX3" fmla="*/ 0 w 728664"/>
              <a:gd name="connsiteY3" fmla="*/ 364332 h 728664"/>
              <a:gd name="connsiteX4" fmla="*/ 364332 w 728664"/>
              <a:gd name="connsiteY4" fmla="*/ 0 h 72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4" h="728664">
                <a:moveTo>
                  <a:pt x="364332" y="0"/>
                </a:moveTo>
                <a:cubicBezTo>
                  <a:pt x="565547" y="0"/>
                  <a:pt x="728664" y="163117"/>
                  <a:pt x="728664" y="364332"/>
                </a:cubicBezTo>
                <a:cubicBezTo>
                  <a:pt x="728664" y="565547"/>
                  <a:pt x="565547" y="728664"/>
                  <a:pt x="364332" y="728664"/>
                </a:cubicBezTo>
                <a:cubicBezTo>
                  <a:pt x="163117" y="728664"/>
                  <a:pt x="0" y="565547"/>
                  <a:pt x="0" y="364332"/>
                </a:cubicBezTo>
                <a:cubicBezTo>
                  <a:pt x="0" y="163117"/>
                  <a:pt x="163117" y="0"/>
                  <a:pt x="36433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tx2">
                    <a:alpha val="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fr-FR"/>
              <a:t>'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3D6826C9-BB7A-03FC-5BE5-E8FAA2C1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45" y="380072"/>
            <a:ext cx="4697186" cy="1325563"/>
          </a:xfrm>
        </p:spPr>
        <p:txBody>
          <a:bodyPr anchor="ctr"/>
          <a:lstStyle>
            <a:lvl1pPr>
              <a:defRPr lang="fr-FR" sz="5400" kern="1200" spc="-2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Marianne" panose="02000000000000000000" pitchFamily="2" charset="0"/>
              <a:buNone/>
            </a:pPr>
            <a:r>
              <a:rPr lang="fr-FR"/>
              <a:t>Modifiez le style du titre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B8E6E82-8A6B-2C99-8BD3-F8C245E0816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5" y="1869439"/>
            <a:ext cx="4695825" cy="39471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B0EF252-B930-24AC-7A2E-91A1F1601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12000" y="0"/>
            <a:ext cx="5075326" cy="6858000"/>
          </a:xfrm>
          <a:custGeom>
            <a:avLst/>
            <a:gdLst>
              <a:gd name="connsiteX0" fmla="*/ 378139 w 5075326"/>
              <a:gd name="connsiteY0" fmla="*/ 0 h 6858000"/>
              <a:gd name="connsiteX1" fmla="*/ 5075326 w 5075326"/>
              <a:gd name="connsiteY1" fmla="*/ 0 h 6858000"/>
              <a:gd name="connsiteX2" fmla="*/ 5075326 w 5075326"/>
              <a:gd name="connsiteY2" fmla="*/ 6858000 h 6858000"/>
              <a:gd name="connsiteX3" fmla="*/ 365542 w 5075326"/>
              <a:gd name="connsiteY3" fmla="*/ 6858000 h 6858000"/>
              <a:gd name="connsiteX4" fmla="*/ 363417 w 5075326"/>
              <a:gd name="connsiteY4" fmla="*/ 6852613 h 6858000"/>
              <a:gd name="connsiteX5" fmla="*/ 168536 w 5075326"/>
              <a:gd name="connsiteY5" fmla="*/ 5986189 h 6858000"/>
              <a:gd name="connsiteX6" fmla="*/ 331966 w 5075326"/>
              <a:gd name="connsiteY6" fmla="*/ 1467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5326" h="6858000">
                <a:moveTo>
                  <a:pt x="378139" y="0"/>
                </a:moveTo>
                <a:lnTo>
                  <a:pt x="5075326" y="0"/>
                </a:lnTo>
                <a:lnTo>
                  <a:pt x="5075326" y="6858000"/>
                </a:lnTo>
                <a:lnTo>
                  <a:pt x="365542" y="6858000"/>
                </a:lnTo>
                <a:lnTo>
                  <a:pt x="363417" y="6852613"/>
                </a:lnTo>
                <a:cubicBezTo>
                  <a:pt x="265540" y="6572611"/>
                  <a:pt x="208132" y="6274676"/>
                  <a:pt x="168536" y="5986189"/>
                </a:cubicBezTo>
                <a:cubicBezTo>
                  <a:pt x="-34336" y="4368644"/>
                  <a:pt x="-130792" y="1802044"/>
                  <a:pt x="331966" y="14678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lIns="540000" tIns="360000" rIns="288000" rtlCol="0" anchor="t"/>
          <a:lstStyle/>
          <a:p>
            <a:pPr>
              <a:spcAft>
                <a:spcPts val="2400"/>
              </a:spcAft>
            </a:pPr>
            <a:endParaRPr lang="fr-FR" sz="1200" spc="-30">
              <a:solidFill>
                <a:schemeClr val="bg2"/>
              </a:solidFill>
            </a:endParaRP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D2B7FD5C-6687-6D69-BD19-BCB5FB5DB07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199276" y="574674"/>
            <a:ext cx="5411788" cy="2290211"/>
          </a:xfrm>
          <a:prstGeom prst="roundRect">
            <a:avLst/>
          </a:prstGeom>
          <a:solidFill>
            <a:schemeClr val="accent1"/>
          </a:solidFill>
        </p:spPr>
        <p:txBody>
          <a:bodyPr lIns="540000" tIns="0" rIns="288000" anchor="ctr"/>
          <a:lstStyle>
            <a:lvl1pPr>
              <a:lnSpc>
                <a:spcPct val="100000"/>
              </a:lnSpc>
              <a:spcAft>
                <a:spcPts val="1200"/>
              </a:spcAft>
              <a:defRPr sz="1400">
                <a:solidFill>
                  <a:schemeClr val="bg1"/>
                </a:solidFill>
                <a:latin typeface="Marianne Medium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0AC6F338-F800-EA0B-E6A5-F584D4AA8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769152" y="1289656"/>
            <a:ext cx="860248" cy="8602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12">
            <a:extLst>
              <a:ext uri="{FF2B5EF4-FFF2-40B4-BE49-F238E27FC236}">
                <a16:creationId xmlns:a16="http://schemas.microsoft.com/office/drawing/2014/main" id="{C3F83AF8-FFF7-1E77-E820-DB1A59E6AD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37132" y="1357637"/>
            <a:ext cx="724288" cy="724286"/>
          </a:xfrm>
          <a:prstGeom prst="ellipse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A92E29AB-80FC-8D0E-7245-540A9181F81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99276" y="3526388"/>
            <a:ext cx="5411788" cy="2290211"/>
          </a:xfrm>
          <a:prstGeom prst="roundRect">
            <a:avLst/>
          </a:prstGeom>
          <a:solidFill>
            <a:schemeClr val="accent1"/>
          </a:solidFill>
        </p:spPr>
        <p:txBody>
          <a:bodyPr lIns="540000" tIns="0" rIns="288000" anchor="ctr"/>
          <a:lstStyle>
            <a:lvl1pPr>
              <a:lnSpc>
                <a:spcPct val="100000"/>
              </a:lnSpc>
              <a:spcAft>
                <a:spcPts val="1200"/>
              </a:spcAft>
              <a:defRPr sz="1400">
                <a:solidFill>
                  <a:schemeClr val="bg1"/>
                </a:solidFill>
                <a:latin typeface="Marianne Medium" panose="02000000000000000000" pitchFamily="2" charset="0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5pPr>
            <a:lvl6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6pPr>
            <a:lvl7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7pPr>
            <a:lvl8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8pPr>
            <a:lvl9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8BC4A9FB-B1CE-760D-5D8E-2BFE9EDF8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5769152" y="4241369"/>
            <a:ext cx="860248" cy="8602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>
                    <a:alpha val="0"/>
                  </a:schemeClr>
                </a:solidFill>
                <a:latin typeface="+mj-lt"/>
              </a:defRPr>
            </a:lvl1pPr>
            <a:lvl2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2pPr>
            <a:lvl3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3pPr>
            <a:lvl4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4pPr>
            <a:lvl5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5pPr>
            <a:lvl6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6pPr>
            <a:lvl7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7pPr>
            <a:lvl8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8pPr>
            <a:lvl9pPr algn="ctr">
              <a:lnSpc>
                <a:spcPct val="100000"/>
              </a:lnSpc>
              <a:spcAft>
                <a:spcPts val="0"/>
              </a:spcAft>
              <a:defRPr sz="3800">
                <a:solidFill>
                  <a:schemeClr val="accent3"/>
                </a:solidFill>
                <a:latin typeface="+mj-lt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12">
            <a:extLst>
              <a:ext uri="{FF2B5EF4-FFF2-40B4-BE49-F238E27FC236}">
                <a16:creationId xmlns:a16="http://schemas.microsoft.com/office/drawing/2014/main" id="{3CA883B6-3D31-179E-643B-119B00E3319F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5837132" y="4309350"/>
            <a:ext cx="724288" cy="724286"/>
          </a:xfrm>
          <a:prstGeom prst="ellipse">
            <a:avLst/>
          </a:prstGeom>
        </p:spPr>
        <p:txBody>
          <a:bodyPr anchor="ctr"/>
          <a:lstStyle>
            <a:lvl1pPr algn="ctr">
              <a:defRPr sz="100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Footer Placeholder 1" descr="Titre de la diapositive">
            <a:extLst>
              <a:ext uri="{FF2B5EF4-FFF2-40B4-BE49-F238E27FC236}">
                <a16:creationId xmlns:a16="http://schemas.microsoft.com/office/drawing/2014/main" id="{8FA75033-22E2-00F3-A5E4-73D6177CA8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1856549" cy="23513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Titre de la diapositive</a:t>
            </a:r>
          </a:p>
        </p:txBody>
      </p:sp>
      <p:pic>
        <p:nvPicPr>
          <p:cNvPr id="11" name="Graphic 1">
            <a:extLst>
              <a:ext uri="{FF2B5EF4-FFF2-40B4-BE49-F238E27FC236}">
                <a16:creationId xmlns:a16="http://schemas.microsoft.com/office/drawing/2014/main" id="{15397B0B-E846-94C5-F302-9ED99B344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25658" y="6180224"/>
            <a:ext cx="896649" cy="4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96DBD-F9A1-8027-412C-BA6D866A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6D1D2-B32E-9CF8-A816-C55391579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ADACA-51B2-5A20-1019-59DADD8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786" y="6311001"/>
            <a:ext cx="1845021" cy="22042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1" spc="-2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r-FR"/>
              <a:t>Titre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414866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65" r:id="rId8"/>
    <p:sldLayoutId id="2147483666" r:id="rId9"/>
    <p:sldLayoutId id="2147483669" r:id="rId10"/>
    <p:sldLayoutId id="214748366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2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2800" kern="1200" spc="-2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2400" b="0" kern="1200" spc="-2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2000" kern="1200" spc="-2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00FF00"/>
          </p15:clr>
        </p15:guide>
        <p15:guide id="2" orient="horz" pos="362" userDrawn="1">
          <p15:clr>
            <a:srgbClr val="00FF00"/>
          </p15:clr>
        </p15:guide>
        <p15:guide id="3" userDrawn="1">
          <p15:clr>
            <a:srgbClr val="00FF00"/>
          </p15:clr>
        </p15:guide>
        <p15:guide id="4" pos="362" userDrawn="1">
          <p15:clr>
            <a:srgbClr val="00FF00"/>
          </p15:clr>
        </p15:guide>
        <p15:guide id="5" orient="horz" pos="3957" userDrawn="1">
          <p15:clr>
            <a:srgbClr val="00FF00"/>
          </p15:clr>
        </p15:guide>
        <p15:guide id="6" orient="horz" pos="4320" userDrawn="1">
          <p15:clr>
            <a:srgbClr val="00FF00"/>
          </p15:clr>
        </p15:guide>
        <p15:guide id="7" pos="7333" userDrawn="1">
          <p15:clr>
            <a:srgbClr val="00FF00"/>
          </p15:clr>
        </p15:guide>
        <p15:guide id="8" pos="7680" userDrawn="1">
          <p15:clr>
            <a:srgbClr val="00FF00"/>
          </p15:clr>
        </p15:guide>
        <p15:guide id="9" orient="horz" pos="2091" userDrawn="1">
          <p15:clr>
            <a:srgbClr val="00FF00"/>
          </p15:clr>
        </p15:guide>
        <p15:guide id="10" orient="horz" pos="2228" userDrawn="1">
          <p15:clr>
            <a:srgbClr val="00FF00"/>
          </p15:clr>
        </p15:guide>
        <p15:guide id="11" pos="6722" userDrawn="1">
          <p15:clr>
            <a:srgbClr val="00FF00"/>
          </p15:clr>
        </p15:guide>
        <p15:guide id="12" pos="6858" userDrawn="1">
          <p15:clr>
            <a:srgbClr val="00FF00"/>
          </p15:clr>
        </p15:guide>
        <p15:guide id="13" pos="6127" userDrawn="1">
          <p15:clr>
            <a:srgbClr val="00FF00"/>
          </p15:clr>
        </p15:guide>
        <p15:guide id="14" pos="6263" userDrawn="1">
          <p15:clr>
            <a:srgbClr val="00FF00"/>
          </p15:clr>
        </p15:guide>
        <p15:guide id="15" pos="5533" userDrawn="1">
          <p15:clr>
            <a:srgbClr val="00FF00"/>
          </p15:clr>
        </p15:guide>
        <p15:guide id="16" pos="5669" userDrawn="1">
          <p15:clr>
            <a:srgbClr val="00FF00"/>
          </p15:clr>
        </p15:guide>
        <p15:guide id="17" pos="4938" userDrawn="1">
          <p15:clr>
            <a:srgbClr val="00FF00"/>
          </p15:clr>
        </p15:guide>
        <p15:guide id="18" pos="5074" userDrawn="1">
          <p15:clr>
            <a:srgbClr val="00FF00"/>
          </p15:clr>
        </p15:guide>
        <p15:guide id="19" pos="4343" userDrawn="1">
          <p15:clr>
            <a:srgbClr val="00FF00"/>
          </p15:clr>
        </p15:guide>
        <p15:guide id="20" pos="4480" userDrawn="1">
          <p15:clr>
            <a:srgbClr val="00FF00"/>
          </p15:clr>
        </p15:guide>
        <p15:guide id="21" pos="3771" userDrawn="1">
          <p15:clr>
            <a:srgbClr val="00FF00"/>
          </p15:clr>
        </p15:guide>
        <p15:guide id="22" pos="3908" userDrawn="1">
          <p15:clr>
            <a:srgbClr val="00FF00"/>
          </p15:clr>
        </p15:guide>
        <p15:guide id="23" pos="3154" userDrawn="1">
          <p15:clr>
            <a:srgbClr val="00FF00"/>
          </p15:clr>
        </p15:guide>
        <p15:guide id="24" pos="3290" userDrawn="1">
          <p15:clr>
            <a:srgbClr val="00FF00"/>
          </p15:clr>
        </p15:guide>
        <p15:guide id="25" pos="2560" userDrawn="1">
          <p15:clr>
            <a:srgbClr val="00FF00"/>
          </p15:clr>
        </p15:guide>
        <p15:guide id="26" pos="2696" userDrawn="1">
          <p15:clr>
            <a:srgbClr val="00FF00"/>
          </p15:clr>
        </p15:guide>
        <p15:guide id="27" pos="1958" userDrawn="1">
          <p15:clr>
            <a:srgbClr val="00FF00"/>
          </p15:clr>
        </p15:guide>
        <p15:guide id="28" pos="2101" userDrawn="1">
          <p15:clr>
            <a:srgbClr val="00FF00"/>
          </p15:clr>
        </p15:guide>
        <p15:guide id="29" pos="1370" userDrawn="1">
          <p15:clr>
            <a:srgbClr val="00FF00"/>
          </p15:clr>
        </p15:guide>
        <p15:guide id="30" pos="1506" userDrawn="1">
          <p15:clr>
            <a:srgbClr val="00FF00"/>
          </p15:clr>
        </p15:guide>
        <p15:guide id="31" pos="776" userDrawn="1">
          <p15:clr>
            <a:srgbClr val="00FF00"/>
          </p15:clr>
        </p15:guide>
        <p15:guide id="32" pos="912" userDrawn="1">
          <p15:clr>
            <a:srgbClr val="00FF00"/>
          </p15:clr>
        </p15:guide>
        <p15:guide id="33" orient="horz" pos="1440" userDrawn="1">
          <p15:clr>
            <a:srgbClr val="00FF00"/>
          </p15:clr>
        </p15:guide>
        <p15:guide id="34" orient="horz" pos="1576" userDrawn="1">
          <p15:clr>
            <a:srgbClr val="00FF00"/>
          </p15:clr>
        </p15:guide>
        <p15:guide id="35" orient="horz" pos="2698" userDrawn="1">
          <p15:clr>
            <a:srgbClr val="00FF00"/>
          </p15:clr>
        </p15:guide>
        <p15:guide id="36" orient="horz" pos="2834" userDrawn="1">
          <p15:clr>
            <a:srgbClr val="00FF00"/>
          </p15:clr>
        </p15:guide>
        <p15:guide id="37" orient="horz" pos="810" userDrawn="1">
          <p15:clr>
            <a:srgbClr val="00FF00"/>
          </p15:clr>
        </p15:guide>
        <p15:guide id="38" orient="horz" pos="946" userDrawn="1">
          <p15:clr>
            <a:srgbClr val="00FF00"/>
          </p15:clr>
        </p15:guide>
        <p15:guide id="39" orient="horz" pos="3327" userDrawn="1">
          <p15:clr>
            <a:srgbClr val="00FF00"/>
          </p15:clr>
        </p15:guide>
        <p15:guide id="40" orient="horz" pos="3463" userDrawn="1">
          <p15:clr>
            <a:srgbClr val="00FF0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96DBD-F9A1-8027-412C-BA6D866A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6D1D2-B32E-9CF8-A816-C55391579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marL="0" lvl="1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Marianne" panose="02000000000000000000" pitchFamily="2" charset="0"/>
              <a:buNone/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fr-FR"/>
              <a:t>6</a:t>
            </a:r>
          </a:p>
          <a:p>
            <a:pPr lvl="6"/>
            <a:r>
              <a:rPr lang="fr-FR"/>
              <a:t>7</a:t>
            </a:r>
          </a:p>
          <a:p>
            <a:pPr lvl="7"/>
            <a:r>
              <a:rPr lang="fr-FR"/>
              <a:t>8</a:t>
            </a:r>
          </a:p>
          <a:p>
            <a:pPr lvl="8"/>
            <a:r>
              <a:rPr lang="fr-FR"/>
              <a:t>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ADACA-51B2-5A20-1019-59DADD8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786" y="6311001"/>
            <a:ext cx="1912464" cy="2533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1" spc="-20">
                <a:solidFill>
                  <a:schemeClr val="tx2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Titre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339437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6" r:id="rId2"/>
    <p:sldLayoutId id="2147483674" r:id="rId3"/>
    <p:sldLayoutId id="2147483661" r:id="rId4"/>
    <p:sldLayoutId id="2147483662" r:id="rId5"/>
    <p:sldLayoutId id="2147483663" r:id="rId6"/>
    <p:sldLayoutId id="2147483664" r:id="rId7"/>
    <p:sldLayoutId id="2147483671" r:id="rId8"/>
    <p:sldLayoutId id="2147483670" r:id="rId9"/>
    <p:sldLayoutId id="2147483672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20">
          <a:solidFill>
            <a:schemeClr val="tx2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2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lang="en-US" sz="2400" kern="1200" spc="-20" dirty="0">
          <a:solidFill>
            <a:schemeClr val="accent3"/>
          </a:solidFill>
          <a:latin typeface="Marianne Light" panose="02000000000000000000" pitchFamily="2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20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buFont typeface="Marianne" panose="02000000000000000000" pitchFamily="2" charset="0"/>
        <a:buNone/>
        <a:defRPr sz="1800" kern="1200" spc="-20">
          <a:solidFill>
            <a:schemeClr val="tx2"/>
          </a:solidFill>
          <a:latin typeface="Marianne Light" panose="02000000000000000000" pitchFamily="2" charset="0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>
          <p15:clr>
            <a:srgbClr val="00FF00"/>
          </p15:clr>
        </p15:guide>
        <p15:guide id="2" orient="horz" pos="362">
          <p15:clr>
            <a:srgbClr val="00FF00"/>
          </p15:clr>
        </p15:guide>
        <p15:guide id="3">
          <p15:clr>
            <a:srgbClr val="00FF00"/>
          </p15:clr>
        </p15:guide>
        <p15:guide id="4" pos="362">
          <p15:clr>
            <a:srgbClr val="00FF00"/>
          </p15:clr>
        </p15:guide>
        <p15:guide id="5" orient="horz" pos="3957">
          <p15:clr>
            <a:srgbClr val="00FF00"/>
          </p15:clr>
        </p15:guide>
        <p15:guide id="6" orient="horz" pos="4320">
          <p15:clr>
            <a:srgbClr val="00FF00"/>
          </p15:clr>
        </p15:guide>
        <p15:guide id="7" pos="7333">
          <p15:clr>
            <a:srgbClr val="00FF00"/>
          </p15:clr>
        </p15:guide>
        <p15:guide id="8" pos="7680">
          <p15:clr>
            <a:srgbClr val="00FF00"/>
          </p15:clr>
        </p15:guide>
        <p15:guide id="9" orient="horz" pos="2091">
          <p15:clr>
            <a:srgbClr val="00FF00"/>
          </p15:clr>
        </p15:guide>
        <p15:guide id="10" orient="horz" pos="2228">
          <p15:clr>
            <a:srgbClr val="00FF00"/>
          </p15:clr>
        </p15:guide>
        <p15:guide id="11" pos="6722">
          <p15:clr>
            <a:srgbClr val="00FF00"/>
          </p15:clr>
        </p15:guide>
        <p15:guide id="12" pos="6858">
          <p15:clr>
            <a:srgbClr val="00FF00"/>
          </p15:clr>
        </p15:guide>
        <p15:guide id="13" pos="6127">
          <p15:clr>
            <a:srgbClr val="00FF00"/>
          </p15:clr>
        </p15:guide>
        <p15:guide id="14" pos="6263">
          <p15:clr>
            <a:srgbClr val="00FF00"/>
          </p15:clr>
        </p15:guide>
        <p15:guide id="15" pos="5533">
          <p15:clr>
            <a:srgbClr val="00FF00"/>
          </p15:clr>
        </p15:guide>
        <p15:guide id="16" pos="5669">
          <p15:clr>
            <a:srgbClr val="00FF00"/>
          </p15:clr>
        </p15:guide>
        <p15:guide id="17" pos="4938">
          <p15:clr>
            <a:srgbClr val="00FF00"/>
          </p15:clr>
        </p15:guide>
        <p15:guide id="18" pos="5074">
          <p15:clr>
            <a:srgbClr val="00FF00"/>
          </p15:clr>
        </p15:guide>
        <p15:guide id="19" pos="4343">
          <p15:clr>
            <a:srgbClr val="00FF00"/>
          </p15:clr>
        </p15:guide>
        <p15:guide id="20" pos="4480">
          <p15:clr>
            <a:srgbClr val="00FF00"/>
          </p15:clr>
        </p15:guide>
        <p15:guide id="21" pos="3771">
          <p15:clr>
            <a:srgbClr val="00FF00"/>
          </p15:clr>
        </p15:guide>
        <p15:guide id="22" pos="3908">
          <p15:clr>
            <a:srgbClr val="00FF00"/>
          </p15:clr>
        </p15:guide>
        <p15:guide id="23" pos="3154">
          <p15:clr>
            <a:srgbClr val="00FF00"/>
          </p15:clr>
        </p15:guide>
        <p15:guide id="24" pos="3290">
          <p15:clr>
            <a:srgbClr val="00FF00"/>
          </p15:clr>
        </p15:guide>
        <p15:guide id="25" pos="2560">
          <p15:clr>
            <a:srgbClr val="00FF00"/>
          </p15:clr>
        </p15:guide>
        <p15:guide id="26" pos="2696">
          <p15:clr>
            <a:srgbClr val="00FF00"/>
          </p15:clr>
        </p15:guide>
        <p15:guide id="27" pos="1958">
          <p15:clr>
            <a:srgbClr val="00FF00"/>
          </p15:clr>
        </p15:guide>
        <p15:guide id="28" pos="2101">
          <p15:clr>
            <a:srgbClr val="00FF00"/>
          </p15:clr>
        </p15:guide>
        <p15:guide id="29" pos="1370">
          <p15:clr>
            <a:srgbClr val="00FF00"/>
          </p15:clr>
        </p15:guide>
        <p15:guide id="30" pos="1506">
          <p15:clr>
            <a:srgbClr val="00FF00"/>
          </p15:clr>
        </p15:guide>
        <p15:guide id="31" pos="776">
          <p15:clr>
            <a:srgbClr val="00FF00"/>
          </p15:clr>
        </p15:guide>
        <p15:guide id="32" pos="912">
          <p15:clr>
            <a:srgbClr val="00FF00"/>
          </p15:clr>
        </p15:guide>
        <p15:guide id="33" orient="horz" pos="1440">
          <p15:clr>
            <a:srgbClr val="00FF00"/>
          </p15:clr>
        </p15:guide>
        <p15:guide id="34" orient="horz" pos="1576">
          <p15:clr>
            <a:srgbClr val="00FF00"/>
          </p15:clr>
        </p15:guide>
        <p15:guide id="35" orient="horz" pos="2698">
          <p15:clr>
            <a:srgbClr val="00FF00"/>
          </p15:clr>
        </p15:guide>
        <p15:guide id="36" orient="horz" pos="2834">
          <p15:clr>
            <a:srgbClr val="00FF00"/>
          </p15:clr>
        </p15:guide>
        <p15:guide id="37" orient="horz" pos="810">
          <p15:clr>
            <a:srgbClr val="00FF00"/>
          </p15:clr>
        </p15:guide>
        <p15:guide id="38" orient="horz" pos="946">
          <p15:clr>
            <a:srgbClr val="00FF00"/>
          </p15:clr>
        </p15:guide>
        <p15:guide id="39" orient="horz" pos="3327">
          <p15:clr>
            <a:srgbClr val="00FF00"/>
          </p15:clr>
        </p15:guide>
        <p15:guide id="40" orient="horz" pos="3463">
          <p15:clr>
            <a:srgbClr val="00FF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reets-ara.fp@dreets.gouv.f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mailto:aappic25.69188@francetravail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5FB8FDD-CBF3-8BC8-C27E-03BE2F320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C4E1896-1668-925A-8B49-A79C0FCD89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836AE2C-51CF-295C-CAE5-45867BD8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5302" y="3040381"/>
            <a:ext cx="7335836" cy="1907346"/>
          </a:xfrm>
        </p:spPr>
        <p:txBody>
          <a:bodyPr/>
          <a:lstStyle/>
          <a:p>
            <a:pPr algn="l">
              <a:spcBef>
                <a:spcPts val="375"/>
              </a:spcBef>
              <a:spcAft>
                <a:spcPts val="375"/>
              </a:spcAft>
            </a:pPr>
            <a:r>
              <a:rPr lang="fr-FR" sz="4000">
                <a:latin typeface="Marianne"/>
              </a:rPr>
              <a:t>Actions Territoriales dans le Cadre du PRIC 2024-2027</a:t>
            </a:r>
            <a:br>
              <a:rPr lang="fr-FR" i="0">
                <a:effectLst/>
                <a:latin typeface="ui-sans-serif"/>
              </a:rPr>
            </a:br>
            <a:r>
              <a:rPr lang="fr-FR" b="0" i="0">
                <a:solidFill>
                  <a:srgbClr val="000000"/>
                </a:solidFill>
                <a:effectLst/>
                <a:latin typeface="ui-sans-serif"/>
              </a:rPr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8D674-6A63-E4FE-C740-8C6269DFAD2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05301" y="5086350"/>
            <a:ext cx="7124777" cy="50992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fr-FR" i="0">
                <a:solidFill>
                  <a:schemeClr val="bg2"/>
                </a:solidFill>
                <a:effectLst/>
                <a:latin typeface="Marianne"/>
              </a:rPr>
              <a:t>Présentation des objectifs et modalités</a:t>
            </a:r>
            <a:endParaRPr lang="fr-FR">
              <a:solidFill>
                <a:schemeClr val="bg2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418126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7EC715F-5AAF-B2FF-D3A7-A07C84F1399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E2D8E106-5840-0D82-447E-7B6BF5FC8FCF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/>
          <a:srcRect l="-67066" t="-14407" r="-67066" b="-14407"/>
          <a:stretch/>
        </p:blipFill>
        <p:spPr>
          <a:xfrm>
            <a:off x="642938" y="588963"/>
            <a:ext cx="620712" cy="62230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04BC35A-6CDD-ADDA-8233-A4A70A7C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77" y="1511011"/>
            <a:ext cx="10508627" cy="4365625"/>
          </a:xfrm>
        </p:spPr>
        <p:txBody>
          <a:bodyPr/>
          <a:lstStyle/>
          <a:p>
            <a:pPr>
              <a:spcBef>
                <a:spcPts val="375"/>
              </a:spcBef>
              <a:spcAft>
                <a:spcPts val="375"/>
              </a:spcAft>
            </a:pPr>
            <a:r>
              <a:rPr lang="fr-FR" sz="2800" b="1">
                <a:latin typeface="Marianne"/>
              </a:rPr>
              <a:t>LE CONTEXTE</a:t>
            </a:r>
            <a:r>
              <a:rPr lang="fr-FR" sz="2800">
                <a:latin typeface="Marianne"/>
              </a:rPr>
              <a:t> </a:t>
            </a:r>
            <a:br>
              <a:rPr lang="fr-FR" sz="2800"/>
            </a:br>
            <a:br>
              <a:rPr lang="fr-FR" sz="2800">
                <a:latin typeface="Marianne"/>
              </a:rPr>
            </a:br>
            <a:r>
              <a:rPr lang="fr-FR" sz="2800" b="0" i="0">
                <a:solidFill>
                  <a:schemeClr val="bg2"/>
                </a:solidFill>
                <a:effectLst/>
                <a:latin typeface="Marianne"/>
              </a:rPr>
              <a:t>Le nouveau Pacte Régional d’Investissement dans les Compétences (PRIC) 2024-2027.</a:t>
            </a:r>
            <a:br>
              <a:rPr lang="fr-FR" sz="2800" b="0" i="0">
                <a:solidFill>
                  <a:schemeClr val="bg2"/>
                </a:solidFill>
                <a:effectLst/>
                <a:latin typeface="Marianne"/>
              </a:rPr>
            </a:br>
            <a:br>
              <a:rPr lang="fr-FR" sz="2800" b="0" i="0">
                <a:solidFill>
                  <a:schemeClr val="bg2"/>
                </a:solidFill>
                <a:effectLst/>
                <a:latin typeface="Marianne"/>
              </a:rPr>
            </a:br>
            <a:r>
              <a:rPr lang="fr-FR" sz="2800" b="1" i="0">
                <a:solidFill>
                  <a:schemeClr val="bg2"/>
                </a:solidFill>
                <a:effectLst/>
                <a:latin typeface="Marianne"/>
              </a:rPr>
              <a:t>Objectif</a:t>
            </a:r>
            <a:r>
              <a:rPr lang="fr-FR" sz="2800" b="0" i="0">
                <a:solidFill>
                  <a:schemeClr val="bg2"/>
                </a:solidFill>
                <a:effectLst/>
                <a:latin typeface="Marianne"/>
              </a:rPr>
              <a:t> : soutenir la formation des publics fragiles et éloignés de l’emploi.</a:t>
            </a:r>
            <a:br>
              <a:rPr lang="fr-FR" sz="2800" b="0" i="0">
                <a:effectLst/>
                <a:latin typeface="ui-sans-serif"/>
              </a:rPr>
            </a:br>
            <a:endParaRPr lang="fr-FR" sz="28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ABA99D-BAB3-34C9-A31B-5295B6AE4A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3910" y="6326803"/>
            <a:ext cx="2578390" cy="293071"/>
          </a:xfrm>
        </p:spPr>
        <p:txBody>
          <a:bodyPr/>
          <a:lstStyle/>
          <a:p>
            <a:r>
              <a:rPr lang="fr-FR"/>
              <a:t>Actions Territoriales PRIC</a:t>
            </a:r>
          </a:p>
        </p:txBody>
      </p:sp>
    </p:spTree>
    <p:extLst>
      <p:ext uri="{BB962C8B-B14F-4D97-AF65-F5344CB8AC3E}">
        <p14:creationId xmlns:p14="http://schemas.microsoft.com/office/powerpoint/2010/main" val="125295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A33C3CF4-5355-8F03-45AE-D410A770465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8150" y="673360"/>
            <a:ext cx="11121791" cy="5511280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D7D9EAA-E45D-F78E-2A55-7800C664D77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1810452" y="1565639"/>
            <a:ext cx="1266825" cy="12668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62D38E0A-4C92-3E8D-E463-9F5D5DF0CFA7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/>
          <a:srcRect l="-7692" t="-15804" r="-7692" b="-15804"/>
          <a:stretch/>
        </p:blipFill>
        <p:spPr>
          <a:xfrm>
            <a:off x="2015240" y="1782919"/>
            <a:ext cx="857250" cy="857250"/>
          </a:xfrm>
        </p:spPr>
      </p:pic>
      <p:sp>
        <p:nvSpPr>
          <p:cNvPr id="31" name="Title 30">
            <a:extLst>
              <a:ext uri="{FF2B5EF4-FFF2-40B4-BE49-F238E27FC236}">
                <a16:creationId xmlns:a16="http://schemas.microsoft.com/office/drawing/2014/main" id="{E5F70863-0660-7424-A058-3DD2722DE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35" y="1158926"/>
            <a:ext cx="10532946" cy="4813233"/>
          </a:xfrm>
        </p:spPr>
        <p:txBody>
          <a:bodyPr/>
          <a:lstStyle/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fr-FR" sz="2000" b="1">
                <a:solidFill>
                  <a:schemeClr val="bg2"/>
                </a:solidFill>
                <a:latin typeface="Marianne"/>
              </a:rPr>
              <a:t>Une enveloppe dédiée :</a:t>
            </a:r>
            <a:r>
              <a:rPr lang="fr-FR" sz="1800">
                <a:solidFill>
                  <a:schemeClr val="bg2"/>
                </a:solidFill>
                <a:latin typeface="Marianne"/>
              </a:rPr>
              <a:t> </a:t>
            </a:r>
            <a:br>
              <a:rPr lang="fr-FR" sz="1800"/>
            </a:br>
            <a:br>
              <a:rPr lang="fr-FR">
                <a:latin typeface="Marianne"/>
              </a:rPr>
            </a:br>
            <a:r>
              <a:rPr lang="fr-FR" sz="1800">
                <a:solidFill>
                  <a:schemeClr val="bg2"/>
                </a:solidFill>
                <a:latin typeface="Marianne"/>
              </a:rPr>
              <a:t>    </a:t>
            </a:r>
            <a:r>
              <a:rPr lang="fr-FR" sz="1800" b="0" i="0">
                <a:solidFill>
                  <a:schemeClr val="bg2"/>
                </a:solidFill>
                <a:effectLst/>
                <a:latin typeface="Marianne"/>
              </a:rPr>
              <a:t>Représente 2% du montant total du PRIC soit 1Md’€</a:t>
            </a: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r>
              <a:rPr lang="fr-FR" sz="2000" b="1">
                <a:solidFill>
                  <a:schemeClr val="bg2"/>
                </a:solidFill>
                <a:latin typeface="Marianne"/>
              </a:rPr>
              <a:t>Des publics éligibles :</a:t>
            </a:r>
            <a:br>
              <a:rPr lang="fr-FR" sz="2000" b="1" i="0">
                <a:solidFill>
                  <a:schemeClr val="bg2"/>
                </a:solidFill>
                <a:effectLst/>
                <a:latin typeface="Marianne"/>
              </a:rPr>
            </a:br>
            <a:br>
              <a:rPr lang="fr-FR" sz="2000" b="1">
                <a:latin typeface="Marianne"/>
              </a:rPr>
            </a:br>
            <a:r>
              <a:rPr lang="fr-FR" sz="1800">
                <a:solidFill>
                  <a:schemeClr val="bg2"/>
                </a:solidFill>
                <a:latin typeface="Marianne"/>
              </a:rPr>
              <a:t>   </a:t>
            </a:r>
            <a:r>
              <a:rPr lang="fr-FR" sz="1800" b="0" i="0">
                <a:solidFill>
                  <a:schemeClr val="bg2"/>
                </a:solidFill>
                <a:effectLst/>
                <a:latin typeface="Marianne"/>
              </a:rPr>
              <a:t>Bénéficiaires du revenu de solidarité active (BRSA).</a:t>
            </a: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r>
              <a:rPr lang="fr-FR" sz="1800">
                <a:solidFill>
                  <a:schemeClr val="bg2"/>
                </a:solidFill>
                <a:latin typeface="Marianne"/>
              </a:rPr>
              <a:t>         </a:t>
            </a:r>
            <a:r>
              <a:rPr lang="fr-FR" sz="1800" b="0" i="0">
                <a:solidFill>
                  <a:schemeClr val="bg2"/>
                </a:solidFill>
                <a:effectLst/>
                <a:latin typeface="Marianne"/>
              </a:rPr>
              <a:t>Demandeurs d’emploi en situation de handicap ou seniors (55 ans et plus).</a:t>
            </a: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r>
              <a:rPr lang="fr-FR" sz="1800">
                <a:solidFill>
                  <a:schemeClr val="bg2"/>
                </a:solidFill>
                <a:latin typeface="Marianne"/>
              </a:rPr>
              <a:t> </a:t>
            </a:r>
            <a:r>
              <a:rPr lang="fr-FR" sz="1800" b="0" i="0">
                <a:solidFill>
                  <a:schemeClr val="bg2"/>
                </a:solidFill>
                <a:effectLst/>
                <a:latin typeface="Marianne"/>
              </a:rPr>
              <a:t>Jeunes demandeurs d’emploi (moins de 26 ans) sans bac +2.</a:t>
            </a:r>
            <a:br>
              <a:rPr lang="fr-FR" sz="1800">
                <a:solidFill>
                  <a:schemeClr val="bg2"/>
                </a:solidFill>
                <a:latin typeface="Marianne"/>
              </a:rPr>
            </a:br>
            <a:r>
              <a:rPr lang="fr-FR" sz="1800" b="0" i="0">
                <a:solidFill>
                  <a:schemeClr val="bg2"/>
                </a:solidFill>
                <a:effectLst/>
                <a:latin typeface="Marianne"/>
              </a:rPr>
              <a:t>Demandeurs d’emploi entre 26 et 54 ans sans baccalauréat</a:t>
            </a: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r>
              <a:rPr lang="fr-FR" sz="2000" b="1">
                <a:solidFill>
                  <a:schemeClr val="bg2"/>
                </a:solidFill>
                <a:latin typeface="Marianne"/>
              </a:rPr>
              <a:t>Une intention : </a:t>
            </a:r>
            <a:br>
              <a:rPr lang="fr-FR" sz="2000" b="1" i="0">
                <a:solidFill>
                  <a:schemeClr val="bg2"/>
                </a:solidFill>
                <a:effectLst/>
                <a:latin typeface="Marianne"/>
              </a:rPr>
            </a:br>
            <a:br>
              <a:rPr lang="fr-FR" sz="2000" b="1">
                <a:latin typeface="Marianne"/>
              </a:rPr>
            </a:br>
            <a:r>
              <a:rPr lang="fr-FR" sz="1800">
                <a:solidFill>
                  <a:schemeClr val="bg2"/>
                </a:solidFill>
                <a:latin typeface="Marianne"/>
              </a:rPr>
              <a:t>Adaptation aux besoins locaux identifiés par les Comités Départementaux Pour l’Emploi</a:t>
            </a:r>
            <a:br>
              <a:rPr lang="fr-FR" sz="1800" b="0" i="0">
                <a:solidFill>
                  <a:schemeClr val="bg2"/>
                </a:solidFill>
                <a:effectLst/>
                <a:latin typeface="Marianne"/>
              </a:rPr>
            </a:br>
            <a:endParaRPr lang="fr-FR" sz="1800">
              <a:solidFill>
                <a:schemeClr val="bg2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5E7B5-2195-CC13-B605-F848023F5A2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89696" y="5153223"/>
            <a:ext cx="3549811" cy="45719"/>
          </a:xfrm>
        </p:spPr>
        <p:txBody>
          <a:bodyPr/>
          <a:lstStyle/>
          <a:p>
            <a:r>
              <a:rPr lang="fr-FR" sz="1800">
                <a:latin typeface="Marianne Medium"/>
              </a:rPr>
              <a:t>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C4AB1-077D-E6CF-0852-8DD17F39ED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2885817" cy="235134"/>
          </a:xfrm>
        </p:spPr>
        <p:txBody>
          <a:bodyPr/>
          <a:lstStyle/>
          <a:p>
            <a:r>
              <a:rPr lang="fr-FR"/>
              <a:t>Actions Territoriales PRIC</a:t>
            </a:r>
          </a:p>
        </p:txBody>
      </p:sp>
    </p:spTree>
    <p:extLst>
      <p:ext uri="{BB962C8B-B14F-4D97-AF65-F5344CB8AC3E}">
        <p14:creationId xmlns:p14="http://schemas.microsoft.com/office/powerpoint/2010/main" val="169388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FC78B8D-49A4-3A01-0E77-198089AE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25" y="117182"/>
            <a:ext cx="4697186" cy="1325563"/>
          </a:xfrm>
        </p:spPr>
        <p:txBody>
          <a:bodyPr/>
          <a:lstStyle/>
          <a:p>
            <a:r>
              <a:rPr lang="fr-FR" sz="2400"/>
              <a:t>Les objectifs 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83F8F9-9936-DAB1-6A51-C4DB2BA65A3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4" y="1260950"/>
            <a:ext cx="10721717" cy="4725264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Financement de formations spécifiques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Soutenir des formations non couvertes par le droit commun, adaptées aux besoins locaux.</a:t>
            </a: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Permettre l’accès à la formation pour les publics cibles, en tenant compte de leurs spécificités.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Levée des freins à la formation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Identifier et réduire les obstacles à l’entrée en formation (logistique, financier, etc.).</a:t>
            </a: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Promouvoir une meilleure fluidité des parcours grâce à une collaboration renforcée entre les acteurs locaux (entreprises, organismes de formation, collectivités).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Accessibilité accrue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Mutualiser les ressources pédagogiques pour optimiser l’offre de formation.</a:t>
            </a: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Utiliser des lieux d’accueil adaptés (tiers-lieux) pour faciliter l’accès à la formation.</a:t>
            </a: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Développer des solutions de mobilité pour permettre aux bénéficiaires d’accéder aux formations.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Ingénierie et recherche-action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Faciliter l’orientation des publics vers les compétences recherchées par les entreprises locales.</a:t>
            </a:r>
          </a:p>
          <a:p>
            <a:pPr marL="742950" lvl="1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Améliorer la lisibilité et l’attractivité des offres de formation disponibles.</a:t>
            </a:r>
          </a:p>
        </p:txBody>
      </p:sp>
      <p:graphicFrame>
        <p:nvGraphicFramePr>
          <p:cNvPr id="49" name="Chart Placeholder 48">
            <a:extLst>
              <a:ext uri="{FF2B5EF4-FFF2-40B4-BE49-F238E27FC236}">
                <a16:creationId xmlns:a16="http://schemas.microsoft.com/office/drawing/2014/main" id="{25918A48-8DBF-F063-3C1E-D1306809CD24}"/>
              </a:ext>
            </a:extLst>
          </p:cNvPr>
          <p:cNvGraphicFramePr>
            <a:graphicFrameLocks noGrp="1"/>
          </p:cNvGraphicFramePr>
          <p:nvPr>
            <p:ph type="chart" sz="quarter" idx="20"/>
            <p:extLst>
              <p:ext uri="{D42A27DB-BD31-4B8C-83A1-F6EECF244321}">
                <p14:modId xmlns:p14="http://schemas.microsoft.com/office/powerpoint/2010/main" val="1017855023"/>
              </p:ext>
            </p:extLst>
          </p:nvPr>
        </p:nvGraphicFramePr>
        <p:xfrm>
          <a:off x="6183053" y="2482850"/>
          <a:ext cx="5437188" cy="277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6641AE8-8ADA-792C-B1A0-367104AEE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2790567" cy="235134"/>
          </a:xfrm>
        </p:spPr>
        <p:txBody>
          <a:bodyPr/>
          <a:lstStyle/>
          <a:p>
            <a:r>
              <a:rPr lang="fr-FR"/>
              <a:t>Actions Territoriales PRIC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9FBD37-5369-4668-D674-3E972E5E0F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8083" y="586288"/>
            <a:ext cx="387350" cy="38735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156A9-36CD-694E-EED0-E44CA557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0FAD8B2-6385-FF4B-FB56-8B942486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25" y="117182"/>
            <a:ext cx="4697186" cy="1325563"/>
          </a:xfrm>
        </p:spPr>
        <p:txBody>
          <a:bodyPr/>
          <a:lstStyle/>
          <a:p>
            <a:r>
              <a:rPr lang="fr-FR" sz="2400"/>
              <a:t>Les types d’actions soutenues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6E16BF80-5986-77AA-61E3-C332AAD63B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8524" y="1435836"/>
            <a:ext cx="10834143" cy="4213101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Formations adaptées aux publics cibles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457200" lvl="1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Proposer des formations qui répondent directement aux besoins identifiés des bénéficiaires du PRIC </a:t>
            </a:r>
            <a:endParaRPr lang="fr-FR" sz="1600">
              <a:solidFill>
                <a:schemeClr val="bg2"/>
              </a:solidFill>
              <a:latin typeface="Marianne"/>
            </a:endParaRPr>
          </a:p>
          <a:p>
            <a:pPr marL="457200" lvl="1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(</a:t>
            </a:r>
            <a:r>
              <a:rPr lang="fr-FR" sz="1600">
                <a:solidFill>
                  <a:schemeClr val="bg2"/>
                </a:solidFill>
                <a:latin typeface="Marianne"/>
              </a:rPr>
              <a:t>Ex</a:t>
            </a: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 </a:t>
            </a:r>
            <a:r>
              <a:rPr lang="fr-FR" sz="1600">
                <a:solidFill>
                  <a:schemeClr val="bg2"/>
                </a:solidFill>
                <a:latin typeface="Marianne"/>
              </a:rPr>
              <a:t>: </a:t>
            </a: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BRSA, jeunes sans bac +2).</a:t>
            </a:r>
            <a:endParaRPr lang="fr-FR">
              <a:solidFill>
                <a:schemeClr val="bg2"/>
              </a:solidFill>
            </a:endParaRP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Accompagnement personnalisé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457200" lvl="1" algn="l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Offrir un suivi individualisé pour chaque participant afin d’optimiser leur parcours de formation.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Facilitation du </a:t>
            </a:r>
            <a:r>
              <a:rPr lang="fr-FR" sz="1600" b="1" i="0" err="1">
                <a:solidFill>
                  <a:schemeClr val="bg2"/>
                </a:solidFill>
                <a:effectLst/>
                <a:latin typeface="Marianne"/>
              </a:rPr>
              <a:t>sourcing</a:t>
            </a: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 et parcours d’accueil en entreprise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457200" lvl="1" algn="l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Créer des synergies entre les demandeurs d’emploi et les entreprises en tension de recrutement.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Amélioration de la promotion des offres de formation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457200" lvl="1" algn="l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Développer des actions visant à rendre les offres de formation plus visibles et attractives pour les publics cibles.</a:t>
            </a:r>
          </a:p>
          <a:p>
            <a:pPr marL="285750" indent="-285750" algn="just">
              <a:spcBef>
                <a:spcPts val="375"/>
              </a:spcBef>
              <a:spcAft>
                <a:spcPts val="375"/>
              </a:spcAft>
              <a:buFont typeface="Wingdings" panose="020B0604020202020204" pitchFamily="34" charset="0"/>
              <a:buChar char="ü"/>
            </a:pPr>
            <a:r>
              <a:rPr lang="fr-FR" sz="1600" b="1" i="0">
                <a:solidFill>
                  <a:schemeClr val="bg2"/>
                </a:solidFill>
                <a:effectLst/>
                <a:latin typeface="Marianne"/>
              </a:rPr>
              <a:t>Adaptation aux modalités spécifiques :</a:t>
            </a:r>
            <a:endParaRPr lang="fr-FR" sz="1600" b="0" i="0">
              <a:solidFill>
                <a:schemeClr val="bg2"/>
              </a:solidFill>
              <a:effectLst/>
              <a:latin typeface="Marianne"/>
            </a:endParaRPr>
          </a:p>
          <a:p>
            <a:pPr marL="457200" lvl="1" algn="l">
              <a:spcBef>
                <a:spcPts val="375"/>
              </a:spcBef>
              <a:spcAft>
                <a:spcPts val="375"/>
              </a:spcAft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Les projets doivent être conçus en tenant compte des modalités pédagogiques, du volume horaire total, ainsi que du suivi et évaluation des acquis.</a:t>
            </a:r>
          </a:p>
          <a:p>
            <a:pPr lvl="1"/>
            <a:endParaRPr lang="pt-B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25A77D-2B3C-CB30-E428-056535E63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2800092" cy="235134"/>
          </a:xfrm>
        </p:spPr>
        <p:txBody>
          <a:bodyPr/>
          <a:lstStyle/>
          <a:p>
            <a:r>
              <a:rPr lang="fr-FR"/>
              <a:t>Actions Territoriales PRIC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764891-CBD1-AC80-BB7E-359929B34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8083" y="586288"/>
            <a:ext cx="387350" cy="38735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91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B657481-E11A-1219-86D4-E9EACC41A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256" y="574675"/>
            <a:ext cx="5079208" cy="1463935"/>
          </a:xfrm>
        </p:spPr>
        <p:txBody>
          <a:bodyPr/>
          <a:lstStyle/>
          <a:p>
            <a:r>
              <a:rPr lang="da-DK" sz="2800"/>
              <a:t>Concrètement</a:t>
            </a:r>
            <a:r>
              <a:rPr lang="da-DK"/>
              <a:t> 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AE71D-1D00-0DE2-7EA2-BCC7874CC04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01938" y="1720538"/>
            <a:ext cx="3292298" cy="4384986"/>
          </a:xfrm>
        </p:spPr>
        <p:txBody>
          <a:bodyPr/>
          <a:lstStyle/>
          <a:p>
            <a:r>
              <a:rPr lang="fr-FR">
                <a:solidFill>
                  <a:schemeClr val="bg2"/>
                </a:solidFill>
              </a:rPr>
              <a:t>Cadre d’intervention  </a:t>
            </a:r>
          </a:p>
          <a:p>
            <a:pPr marL="285750" indent="-285750">
              <a:buFont typeface="Arial" panose="02000000000000000000" pitchFamily="2" charset="0"/>
              <a:buChar char="•"/>
            </a:pPr>
            <a:r>
              <a:rPr lang="fr-FR" sz="1600" b="0">
                <a:solidFill>
                  <a:schemeClr val="bg2"/>
                </a:solidFill>
                <a:latin typeface="Marianne"/>
              </a:rPr>
              <a:t>Conventionnement par</a:t>
            </a: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 la DR France Travail.</a:t>
            </a:r>
            <a:endParaRPr lang="fr-FR">
              <a:solidFill>
                <a:schemeClr val="bg2"/>
              </a:solidFill>
              <a:latin typeface="Marianne"/>
            </a:endParaRPr>
          </a:p>
          <a:p>
            <a:pPr marL="285750" indent="-285750">
              <a:buFont typeface="Arial" panose="02000000000000000000" pitchFamily="2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Avance de 50% à la signature de la convention.</a:t>
            </a:r>
            <a:endParaRPr lang="fr-FR" i="0">
              <a:solidFill>
                <a:schemeClr val="bg2"/>
              </a:solidFill>
              <a:effectLst/>
              <a:latin typeface="Marianne"/>
            </a:endParaRPr>
          </a:p>
          <a:p>
            <a:pPr marL="285750" indent="-285750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Validation par le CDPE ou CLPE requise.</a:t>
            </a:r>
          </a:p>
          <a:p>
            <a:pPr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endParaRPr lang="fr-FR" b="0" i="0">
              <a:solidFill>
                <a:srgbClr val="000000"/>
              </a:solidFill>
              <a:effectLst/>
              <a:latin typeface="ui-sans-serif"/>
            </a:endParaRPr>
          </a:p>
          <a:p>
            <a:endParaRPr lang="fr-FR"/>
          </a:p>
        </p:txBody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DA4ACBEF-F4BE-92EF-39B7-29485CB3443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34489" y="2042499"/>
            <a:ext cx="609980" cy="609980"/>
          </a:xfrm>
        </p:spPr>
        <p:txBody>
          <a:bodyPr/>
          <a:lstStyle/>
          <a:p>
            <a:endParaRPr lang="fr-FR"/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31A79163-1A72-2B13-8770-509F58F3501E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 rotWithShape="1">
          <a:blip r:embed="rId2"/>
          <a:srcRect l="-22974" t="-22974" r="-22974" b="-22974"/>
          <a:stretch/>
        </p:blipFill>
        <p:spPr>
          <a:xfrm>
            <a:off x="582613" y="2040146"/>
            <a:ext cx="514350" cy="514350"/>
          </a:xfr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252AA4-9A33-55A6-531A-9760C20796B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614952" y="1720537"/>
            <a:ext cx="3454690" cy="4384985"/>
          </a:xfrm>
        </p:spPr>
        <p:txBody>
          <a:bodyPr/>
          <a:lstStyle/>
          <a:p>
            <a:r>
              <a:rPr lang="fr-FR">
                <a:solidFill>
                  <a:schemeClr val="bg2"/>
                </a:solidFill>
              </a:rPr>
              <a:t>Modalités de dépôt </a:t>
            </a:r>
          </a:p>
          <a:p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Dépôt auprès de la DDETS </a:t>
            </a:r>
            <a:r>
              <a:rPr lang="fr-FR" sz="1600" b="0">
                <a:solidFill>
                  <a:schemeClr val="bg2"/>
                </a:solidFill>
                <a:latin typeface="Marianne"/>
              </a:rPr>
              <a:t>et</a:t>
            </a:r>
            <a:r>
              <a:rPr lang="fr-FR" sz="1600" b="0" i="0">
                <a:solidFill>
                  <a:schemeClr val="bg2"/>
                </a:solidFill>
                <a:effectLst/>
                <a:latin typeface="Marianne"/>
              </a:rPr>
              <a:t> DD France Travail.</a:t>
            </a:r>
            <a:endParaRPr lang="fr-FR">
              <a:solidFill>
                <a:schemeClr val="bg2"/>
              </a:solidFill>
            </a:endParaRPr>
          </a:p>
          <a:p>
            <a:pPr marL="285750" indent="-285750">
              <a:buFont typeface="Wingdings" panose="02000000000000000000" pitchFamily="2" charset="0"/>
              <a:buChar char="ü"/>
            </a:pPr>
            <a:r>
              <a:rPr lang="fr-FR" b="1" i="0">
                <a:solidFill>
                  <a:schemeClr val="bg2"/>
                </a:solidFill>
                <a:effectLst/>
                <a:latin typeface="Marianne"/>
              </a:rPr>
              <a:t>DREETS :</a:t>
            </a:r>
            <a:r>
              <a:rPr lang="fr-FR" b="0" i="0">
                <a:solidFill>
                  <a:schemeClr val="bg2"/>
                </a:solidFill>
                <a:effectLst/>
                <a:latin typeface="Marianne"/>
              </a:rPr>
              <a:t> </a:t>
            </a:r>
            <a:endParaRPr lang="fr-FR" sz="1600" b="0">
              <a:solidFill>
                <a:schemeClr val="bg2"/>
              </a:solidFill>
              <a:latin typeface="Marianne"/>
            </a:endParaRPr>
          </a:p>
          <a:p>
            <a:r>
              <a:rPr lang="fr-FR" sz="1400" b="0" i="0" u="none" strike="noStrike">
                <a:solidFill>
                  <a:schemeClr val="bg2"/>
                </a:solidFill>
                <a:effectLst/>
                <a:latin typeface="Mariann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Dreets-ara.fp@dreets.gouv.fr</a:t>
            </a:r>
            <a:endParaRPr lang="fr-FR" sz="1400" b="0" i="0">
              <a:solidFill>
                <a:schemeClr val="bg2"/>
              </a:solidFill>
              <a:effectLst/>
              <a:latin typeface="Marianne"/>
            </a:endParaRPr>
          </a:p>
          <a:p>
            <a:pPr marL="285750" indent="-285750">
              <a:spcBef>
                <a:spcPts val="375"/>
              </a:spcBef>
              <a:spcAft>
                <a:spcPts val="375"/>
              </a:spcAft>
              <a:buFont typeface="Wingdings" panose="02000000000000000000" pitchFamily="2" charset="0"/>
              <a:buChar char="ü"/>
            </a:pPr>
            <a:r>
              <a:rPr lang="fr-FR" b="1" i="0" err="1">
                <a:solidFill>
                  <a:schemeClr val="bg2"/>
                </a:solidFill>
                <a:effectLst/>
                <a:latin typeface="Marianne"/>
              </a:rPr>
              <a:t>FranceTravail</a:t>
            </a:r>
            <a:r>
              <a:rPr lang="fr-FR" b="1" i="0">
                <a:solidFill>
                  <a:schemeClr val="bg2"/>
                </a:solidFill>
                <a:effectLst/>
                <a:latin typeface="Marianne"/>
              </a:rPr>
              <a:t>:</a:t>
            </a:r>
            <a:endParaRPr lang="fr-FR" sz="1600" b="0">
              <a:solidFill>
                <a:schemeClr val="bg2"/>
              </a:solidFill>
              <a:latin typeface="Marianne"/>
            </a:endParaRPr>
          </a:p>
          <a:p>
            <a:pPr>
              <a:spcBef>
                <a:spcPts val="375"/>
              </a:spcBef>
              <a:spcAft>
                <a:spcPts val="375"/>
              </a:spcAft>
            </a:pPr>
            <a:r>
              <a:rPr lang="fr-FR" sz="1400" b="0" i="0" u="none" strike="noStrike">
                <a:solidFill>
                  <a:schemeClr val="bg2"/>
                </a:solidFill>
                <a:effectLst/>
                <a:latin typeface="Mariann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aappic25.69188@francetravail.fr</a:t>
            </a:r>
            <a:endParaRPr lang="fr-FR" sz="1400" b="0" i="0">
              <a:solidFill>
                <a:schemeClr val="bg2"/>
              </a:solidFill>
              <a:effectLst/>
              <a:latin typeface="Marianne"/>
            </a:endParaRPr>
          </a:p>
          <a:p>
            <a:pPr algn="l">
              <a:spcBef>
                <a:spcPts val="375"/>
              </a:spcBef>
              <a:spcAft>
                <a:spcPts val="375"/>
              </a:spcAft>
            </a:pPr>
            <a:endParaRPr lang="fr-FR" b="0" i="0">
              <a:solidFill>
                <a:srgbClr val="000000"/>
              </a:solidFill>
              <a:effectLst/>
              <a:latin typeface="ui-sans-serif"/>
            </a:endParaRPr>
          </a:p>
          <a:p>
            <a:endParaRPr lang="fr-FR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6241EE87-78E4-BDA1-C439-D1824D34DCB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347436" y="2042499"/>
            <a:ext cx="522538" cy="522538"/>
          </a:xfrm>
        </p:spPr>
        <p:txBody>
          <a:bodyPr/>
          <a:lstStyle/>
          <a:p>
            <a:endParaRPr lang="fr-FR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C4EC15A8-CCB3-4A1E-54F4-AD1B3AA3305B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 rotWithShape="1">
          <a:blip r:embed="rId5"/>
          <a:srcRect l="-12791" t="-42263" r="-12791" b="-42263"/>
          <a:stretch/>
        </p:blipFill>
        <p:spPr>
          <a:xfrm>
            <a:off x="4357688" y="2040146"/>
            <a:ext cx="514350" cy="51435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6167-B6D3-FBDC-7713-DAC745CF26F1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8516134" y="1720537"/>
            <a:ext cx="3292298" cy="4384985"/>
          </a:xfrm>
        </p:spPr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Modalités financières</a:t>
            </a:r>
          </a:p>
          <a:p>
            <a:pPr marL="285750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chemeClr val="bg2"/>
                </a:solidFill>
                <a:effectLst/>
                <a:latin typeface="Marianne"/>
              </a:rPr>
              <a:t>Des projets  d’un montant  maximal de </a:t>
            </a:r>
            <a:r>
              <a:rPr lang="fr-FR" i="0" dirty="0">
                <a:solidFill>
                  <a:schemeClr val="bg2"/>
                </a:solidFill>
                <a:effectLst/>
                <a:latin typeface="Marianne"/>
              </a:rPr>
              <a:t>40 000€</a:t>
            </a:r>
          </a:p>
          <a:p>
            <a:pPr marL="285750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chemeClr val="bg2"/>
                </a:solidFill>
                <a:effectLst/>
                <a:latin typeface="Marianne"/>
              </a:rPr>
              <a:t>Conventionnement par la DR France Travail.</a:t>
            </a:r>
          </a:p>
          <a:p>
            <a:pPr>
              <a:spcBef>
                <a:spcPts val="375"/>
              </a:spcBef>
              <a:spcAft>
                <a:spcPts val="375"/>
              </a:spcAft>
            </a:pPr>
            <a:endParaRPr lang="fr-FR" b="0" dirty="0">
              <a:solidFill>
                <a:schemeClr val="bg2"/>
              </a:solidFill>
              <a:latin typeface="Marianne"/>
            </a:endParaRPr>
          </a:p>
          <a:p>
            <a:pPr marL="285750" indent="-285750" algn="l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chemeClr val="bg2"/>
                </a:solidFill>
                <a:effectLst/>
                <a:latin typeface="Marianne"/>
              </a:rPr>
              <a:t>Avance de 50% à la signature de la convention</a:t>
            </a:r>
            <a:endParaRPr lang="fr-FR" b="0" dirty="0">
              <a:solidFill>
                <a:schemeClr val="bg2"/>
              </a:solidFill>
              <a:latin typeface="Marianne"/>
            </a:endParaRPr>
          </a:p>
        </p:txBody>
      </p:sp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1EF4D150-62FD-C0C1-BCD0-FFCF0C17A12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210351" y="2042500"/>
            <a:ext cx="609980" cy="609980"/>
          </a:xfrm>
        </p:spPr>
        <p:txBody>
          <a:bodyPr/>
          <a:lstStyle/>
          <a:p>
            <a:endParaRPr lang="fr-FR"/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68F13C95-A6AD-D952-9FC2-93B5A0FAB0D4}"/>
              </a:ext>
            </a:extLst>
          </p:cNvPr>
          <p:cNvPicPr>
            <a:picLocks noGrp="1" noChangeAspect="1"/>
          </p:cNvPicPr>
          <p:nvPr>
            <p:ph type="pic" sz="quarter" idx="49"/>
          </p:nvPr>
        </p:nvPicPr>
        <p:blipFill rotWithShape="1">
          <a:blip r:embed="rId6"/>
          <a:srcRect l="-49814" t="-12372" r="-49814" b="-12372"/>
          <a:stretch/>
        </p:blipFill>
        <p:spPr>
          <a:xfrm>
            <a:off x="8259268" y="2090114"/>
            <a:ext cx="512763" cy="514350"/>
          </a:xfr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AAEC579-A3E9-4455-3298-64AC09135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1758" y="6311001"/>
            <a:ext cx="2971542" cy="235134"/>
          </a:xfrm>
        </p:spPr>
        <p:txBody>
          <a:bodyPr/>
          <a:lstStyle/>
          <a:p>
            <a:r>
              <a:rPr lang="fr-FR"/>
              <a:t>Actions Territoriales PRIC</a:t>
            </a:r>
          </a:p>
        </p:txBody>
      </p:sp>
    </p:spTree>
    <p:extLst>
      <p:ext uri="{BB962C8B-B14F-4D97-AF65-F5344CB8AC3E}">
        <p14:creationId xmlns:p14="http://schemas.microsoft.com/office/powerpoint/2010/main" val="1735853820"/>
      </p:ext>
    </p:extLst>
  </p:cSld>
  <p:clrMapOvr>
    <a:masterClrMapping/>
  </p:clrMapOvr>
</p:sld>
</file>

<file path=ppt/theme/theme1.xml><?xml version="1.0" encoding="utf-8"?>
<a:theme xmlns:a="http://schemas.openxmlformats.org/drawingml/2006/main" name="Portage 1">
  <a:themeElements>
    <a:clrScheme name="Office">
      <a:dk1>
        <a:srgbClr val="E6E1DB"/>
      </a:dk1>
      <a:lt1>
        <a:srgbClr val="F5F2EE"/>
      </a:lt1>
      <a:dk2>
        <a:srgbClr val="0D1440"/>
      </a:dk2>
      <a:lt2>
        <a:srgbClr val="293378"/>
      </a:lt2>
      <a:accent1>
        <a:srgbClr val="7E58A0"/>
      </a:accent1>
      <a:accent2>
        <a:srgbClr val="FFCC52"/>
      </a:accent2>
      <a:accent3>
        <a:srgbClr val="406BDE"/>
      </a:accent3>
      <a:accent4>
        <a:srgbClr val="D96B00"/>
      </a:accent4>
      <a:accent5>
        <a:srgbClr val="D92424"/>
      </a:accent5>
      <a:accent6>
        <a:srgbClr val="5C0F38"/>
      </a:accent6>
      <a:hlink>
        <a:srgbClr val="467886"/>
      </a:hlink>
      <a:folHlink>
        <a:srgbClr val="96607D"/>
      </a:folHlink>
    </a:clrScheme>
    <a:fontScheme name="France Travail">
      <a:majorFont>
        <a:latin typeface="Marianne"/>
        <a:ea typeface=""/>
        <a:cs typeface=""/>
      </a:majorFont>
      <a:minorFont>
        <a:latin typeface="Mariann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T_Template PPT365.potx" id="{68CA903F-4772-4423-894F-7C90B9599B44}" vid="{27E9AA38-3723-4B3D-8D2E-4672E1ABE116}"/>
    </a:ext>
  </a:extLst>
</a:theme>
</file>

<file path=ppt/theme/theme2.xml><?xml version="1.0" encoding="utf-8"?>
<a:theme xmlns:a="http://schemas.openxmlformats.org/drawingml/2006/main" name="Portage 2">
  <a:themeElements>
    <a:clrScheme name="Office">
      <a:dk1>
        <a:srgbClr val="E6E1DB"/>
      </a:dk1>
      <a:lt1>
        <a:srgbClr val="F5F2EE"/>
      </a:lt1>
      <a:dk2>
        <a:srgbClr val="0D1440"/>
      </a:dk2>
      <a:lt2>
        <a:srgbClr val="293378"/>
      </a:lt2>
      <a:accent1>
        <a:srgbClr val="7E58A0"/>
      </a:accent1>
      <a:accent2>
        <a:srgbClr val="FFCC52"/>
      </a:accent2>
      <a:accent3>
        <a:srgbClr val="406BDE"/>
      </a:accent3>
      <a:accent4>
        <a:srgbClr val="D96B00"/>
      </a:accent4>
      <a:accent5>
        <a:srgbClr val="D92424"/>
      </a:accent5>
      <a:accent6>
        <a:srgbClr val="5C0F38"/>
      </a:accent6>
      <a:hlink>
        <a:srgbClr val="467886"/>
      </a:hlink>
      <a:folHlink>
        <a:srgbClr val="96607D"/>
      </a:folHlink>
    </a:clrScheme>
    <a:fontScheme name="Custom 2">
      <a:majorFont>
        <a:latin typeface="Marianne Bold"/>
        <a:ea typeface=""/>
        <a:cs typeface=""/>
      </a:majorFont>
      <a:minorFont>
        <a:latin typeface="Mariann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T_Template PPT365.potx" id="{68CA903F-4772-4423-894F-7C90B9599B44}" vid="{E4438032-4525-4FD5-8B95-E3BCC52834B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rgbClr val="E6E1DB"/>
    </a:dk1>
    <a:lt1>
      <a:srgbClr val="F5F2EE"/>
    </a:lt1>
    <a:dk2>
      <a:srgbClr val="0D1440"/>
    </a:dk2>
    <a:lt2>
      <a:srgbClr val="293378"/>
    </a:lt2>
    <a:accent1>
      <a:srgbClr val="7E58A0"/>
    </a:accent1>
    <a:accent2>
      <a:srgbClr val="FFCC52"/>
    </a:accent2>
    <a:accent3>
      <a:srgbClr val="406BDE"/>
    </a:accent3>
    <a:accent4>
      <a:srgbClr val="D96B00"/>
    </a:accent4>
    <a:accent5>
      <a:srgbClr val="D92424"/>
    </a:accent5>
    <a:accent6>
      <a:srgbClr val="5C0F38"/>
    </a:accent6>
    <a:hlink>
      <a:srgbClr val="467886"/>
    </a:hlink>
    <a:folHlink>
      <a:srgbClr val="96607D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e91ad5e-5b90-448c-90e6-7c7831fd4cb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9089375972BB4B9B6321C7378D6E06" ma:contentTypeVersion="12" ma:contentTypeDescription="Crée un document." ma:contentTypeScope="" ma:versionID="ca7bb16ba7ff84505a274e1b6893155a">
  <xsd:schema xmlns:xsd="http://www.w3.org/2001/XMLSchema" xmlns:xs="http://www.w3.org/2001/XMLSchema" xmlns:p="http://schemas.microsoft.com/office/2006/metadata/properties" xmlns:ns2="3e91ad5e-5b90-448c-90e6-7c7831fd4cb7" xmlns:ns3="565491f9-3cbe-446a-a710-0ccf27b6bc27" targetNamespace="http://schemas.microsoft.com/office/2006/metadata/properties" ma:root="true" ma:fieldsID="89dc268478ebe1b30f51920edc38cee2" ns2:_="" ns3:_="">
    <xsd:import namespace="3e91ad5e-5b90-448c-90e6-7c7831fd4cb7"/>
    <xsd:import namespace="565491f9-3cbe-446a-a710-0ccf27b6bc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1ad5e-5b90-448c-90e6-7c7831fd4c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0281f9de-dbd9-438f-9c50-0f15139160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491f9-3cbe-446a-a710-0ccf27b6bc2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F2ECAB-371C-4B39-BE8B-CFE02CB79B88}">
  <ds:schemaRefs>
    <ds:schemaRef ds:uri="3e91ad5e-5b90-448c-90e6-7c7831fd4cb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775C330-228C-43F1-ABE2-1AE294F66425}">
  <ds:schemaRefs>
    <ds:schemaRef ds:uri="3e91ad5e-5b90-448c-90e6-7c7831fd4cb7"/>
    <ds:schemaRef ds:uri="565491f9-3cbe-446a-a710-0ccf27b6bc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CC3A27C-587C-40BA-9BA4-AC0A57AC35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e0d29bb-6813-4d13-9224-9da41dea2792}" enabled="1" method="Privileged" siteId="{55a8600f-4ee6-4bb5-8f14-53589536b6d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539</Words>
  <Application>Microsoft Office PowerPoint</Application>
  <PresentationFormat>Grand écran</PresentationFormat>
  <Paragraphs>52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Marianne</vt:lpstr>
      <vt:lpstr>Marianne Light</vt:lpstr>
      <vt:lpstr>Marianne Medium</vt:lpstr>
      <vt:lpstr>ui-sans-serif</vt:lpstr>
      <vt:lpstr>Wingdings</vt:lpstr>
      <vt:lpstr>Portage 1</vt:lpstr>
      <vt:lpstr>Portage 2</vt:lpstr>
      <vt:lpstr>Actions Territoriales dans le Cadre du PRIC 2024-2027  </vt:lpstr>
      <vt:lpstr>LE CONTEXTE   Le nouveau Pacte Régional d’Investissement dans les Compétences (PRIC) 2024-2027.  Objectif : soutenir la formation des publics fragiles et éloignés de l’emploi. </vt:lpstr>
      <vt:lpstr>Une enveloppe dédiée :       Représente 2% du montant total du PRIC soit 1Md’€  Des publics éligibles :     Bénéficiaires du revenu de solidarité active (BRSA).          Demandeurs d’emploi en situation de handicap ou seniors (55 ans et plus).  Jeunes demandeurs d’emploi (moins de 26 ans) sans bac +2. Demandeurs d’emploi entre 26 et 54 ans sans baccalauréat  Une intention :   Adaptation aux besoins locaux identifiés par les Comités Départementaux Pour l’Emploi </vt:lpstr>
      <vt:lpstr>Les objectifs </vt:lpstr>
      <vt:lpstr>Les types d’actions soutenues</vt:lpstr>
      <vt:lpstr>Concrètement </vt:lpstr>
    </vt:vector>
  </TitlesOfParts>
  <Company>France Travail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VERBAERE-GROBEL Marina</dc:creator>
  <cp:lastModifiedBy>VERBAERE-GROBEL Marina</cp:lastModifiedBy>
  <cp:revision>1</cp:revision>
  <dcterms:created xsi:type="dcterms:W3CDTF">2025-05-22T14:25:08Z</dcterms:created>
  <dcterms:modified xsi:type="dcterms:W3CDTF">2025-06-13T07:30:03Z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0x010100C39089375972BB4B9B6321C7378D6E06</vt:lpwstr>
  </property>
  <property fmtid="{D5CDD505-2E9C-101B-9397-08002B2CF9AE}" pid="3" name="Order">
    <vt:r8>88500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</Properties>
</file>